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6" r:id="rId3"/>
    <p:sldId id="260" r:id="rId4"/>
    <p:sldId id="259" r:id="rId5"/>
    <p:sldId id="299" r:id="rId6"/>
    <p:sldId id="295" r:id="rId7"/>
    <p:sldId id="294" r:id="rId8"/>
    <p:sldId id="280" r:id="rId9"/>
    <p:sldId id="297" r:id="rId10"/>
    <p:sldId id="293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291" r:id="rId19"/>
  </p:sldIdLst>
  <p:sldSz cx="9144000" cy="6858000" type="screen4x3"/>
  <p:notesSz cx="6797675" cy="99266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D3CFD5"/>
    <a:srgbClr val="D8DCE3"/>
    <a:srgbClr val="D9DBDE"/>
    <a:srgbClr val="D2D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-1056" y="-210"/>
      </p:cViewPr>
      <p:guideLst>
        <p:guide orient="horz" pos="2160"/>
        <p:guide pos="25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010"/>
    </p:cViewPr>
  </p:sorterViewPr>
  <p:notesViewPr>
    <p:cSldViewPr snapToGrid="0">
      <p:cViewPr varScale="1">
        <p:scale>
          <a:sx n="90" d="100"/>
          <a:sy n="90" d="100"/>
        </p:scale>
        <p:origin x="-2316" y="-12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9AB436-FF28-4D90-B166-664C18106D12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91010883-5CEF-4EBB-BB47-EBA4855C95FD}">
      <dgm:prSet phldrT="[Text]"/>
      <dgm:spPr/>
      <dgm:t>
        <a:bodyPr/>
        <a:lstStyle/>
        <a:p>
          <a:r>
            <a:rPr lang="en-AU" dirty="0" smtClean="0"/>
            <a:t>Core Methods</a:t>
          </a:r>
          <a:endParaRPr lang="en-AU" dirty="0"/>
        </a:p>
      </dgm:t>
    </dgm:pt>
    <dgm:pt modelId="{B5FA7B5D-1B7B-4F9D-926C-C3232EEBA4DA}" type="parTrans" cxnId="{5B51A60E-45E3-4AB5-A346-BDFFEDA8052C}">
      <dgm:prSet/>
      <dgm:spPr/>
      <dgm:t>
        <a:bodyPr/>
        <a:lstStyle/>
        <a:p>
          <a:endParaRPr lang="en-AU"/>
        </a:p>
      </dgm:t>
    </dgm:pt>
    <dgm:pt modelId="{791A8D25-A07A-456F-8D94-8BF851058F0D}" type="sibTrans" cxnId="{5B51A60E-45E3-4AB5-A346-BDFFEDA8052C}">
      <dgm:prSet/>
      <dgm:spPr/>
      <dgm:t>
        <a:bodyPr/>
        <a:lstStyle/>
        <a:p>
          <a:endParaRPr lang="en-AU"/>
        </a:p>
      </dgm:t>
    </dgm:pt>
    <dgm:pt modelId="{C6E07AE4-F7D0-4AD6-81C1-D5D60F93FD67}">
      <dgm:prSet phldrT="[Text]" custT="1"/>
      <dgm:spPr/>
      <dgm:t>
        <a:bodyPr/>
        <a:lstStyle/>
        <a:p>
          <a:r>
            <a:rPr lang="en-AU" sz="900" b="1" dirty="0" smtClean="0">
              <a:solidFill>
                <a:schemeClr val="tx1"/>
              </a:solidFill>
            </a:rPr>
            <a:t>Key Assumption Check</a:t>
          </a:r>
          <a:endParaRPr lang="en-AU" sz="900" b="1" dirty="0">
            <a:solidFill>
              <a:schemeClr val="tx1"/>
            </a:solidFill>
          </a:endParaRPr>
        </a:p>
      </dgm:t>
    </dgm:pt>
    <dgm:pt modelId="{0E89F38E-2442-47DF-A0FA-60265E8BF4C4}" type="parTrans" cxnId="{9247DD68-D691-4B47-9EE6-D1C1CEC09EBB}">
      <dgm:prSet/>
      <dgm:spPr/>
      <dgm:t>
        <a:bodyPr/>
        <a:lstStyle/>
        <a:p>
          <a:endParaRPr lang="en-AU"/>
        </a:p>
      </dgm:t>
    </dgm:pt>
    <dgm:pt modelId="{55938F74-4831-4C3F-B113-F4241084E538}" type="sibTrans" cxnId="{9247DD68-D691-4B47-9EE6-D1C1CEC09EBB}">
      <dgm:prSet/>
      <dgm:spPr/>
      <dgm:t>
        <a:bodyPr/>
        <a:lstStyle/>
        <a:p>
          <a:endParaRPr lang="en-AU"/>
        </a:p>
      </dgm:t>
    </dgm:pt>
    <dgm:pt modelId="{91DE5863-350E-4DA5-910F-B85E0A88D2B0}">
      <dgm:prSet phldrT="[Text]" custT="1"/>
      <dgm:spPr/>
      <dgm:t>
        <a:bodyPr/>
        <a:lstStyle/>
        <a:p>
          <a:r>
            <a:rPr lang="en-AU" sz="900" b="1" dirty="0" smtClean="0">
              <a:solidFill>
                <a:schemeClr val="tx1"/>
              </a:solidFill>
            </a:rPr>
            <a:t>What if?/Counter Argument</a:t>
          </a:r>
          <a:endParaRPr lang="en-AU" sz="900" b="1" dirty="0">
            <a:solidFill>
              <a:schemeClr val="tx1"/>
            </a:solidFill>
          </a:endParaRPr>
        </a:p>
      </dgm:t>
    </dgm:pt>
    <dgm:pt modelId="{7E9C74D9-10E9-4A85-B054-7F325FA66874}" type="parTrans" cxnId="{A28B4E4D-CDD6-431C-8750-EBB58DA93A96}">
      <dgm:prSet/>
      <dgm:spPr/>
      <dgm:t>
        <a:bodyPr/>
        <a:lstStyle/>
        <a:p>
          <a:endParaRPr lang="en-AU"/>
        </a:p>
      </dgm:t>
    </dgm:pt>
    <dgm:pt modelId="{82D46396-C3EC-4366-BF1C-E7F230D1D598}" type="sibTrans" cxnId="{A28B4E4D-CDD6-431C-8750-EBB58DA93A96}">
      <dgm:prSet/>
      <dgm:spPr/>
      <dgm:t>
        <a:bodyPr/>
        <a:lstStyle/>
        <a:p>
          <a:endParaRPr lang="en-AU"/>
        </a:p>
      </dgm:t>
    </dgm:pt>
    <dgm:pt modelId="{76FDA108-4A91-4CDF-96D9-74C25AB947A9}">
      <dgm:prSet phldrT="[Text]" custT="1"/>
      <dgm:spPr/>
      <dgm:t>
        <a:bodyPr/>
        <a:lstStyle/>
        <a:p>
          <a:r>
            <a:rPr lang="en-AU" sz="1000" b="1" dirty="0" smtClean="0">
              <a:solidFill>
                <a:schemeClr val="tx1"/>
              </a:solidFill>
            </a:rPr>
            <a:t>Brainstorming</a:t>
          </a:r>
          <a:endParaRPr lang="en-AU" sz="1000" b="1" dirty="0">
            <a:solidFill>
              <a:schemeClr val="tx1"/>
            </a:solidFill>
          </a:endParaRPr>
        </a:p>
      </dgm:t>
    </dgm:pt>
    <dgm:pt modelId="{E7346C4E-BABE-48B4-9469-EB9D58E71DA6}" type="parTrans" cxnId="{688152CF-05DA-4092-AC7E-94D3CADA41D3}">
      <dgm:prSet/>
      <dgm:spPr/>
      <dgm:t>
        <a:bodyPr/>
        <a:lstStyle/>
        <a:p>
          <a:endParaRPr lang="en-AU"/>
        </a:p>
      </dgm:t>
    </dgm:pt>
    <dgm:pt modelId="{218492F0-565F-4787-8935-83044E5A54AC}" type="sibTrans" cxnId="{688152CF-05DA-4092-AC7E-94D3CADA41D3}">
      <dgm:prSet/>
      <dgm:spPr/>
      <dgm:t>
        <a:bodyPr/>
        <a:lstStyle/>
        <a:p>
          <a:endParaRPr lang="en-AU"/>
        </a:p>
      </dgm:t>
    </dgm:pt>
    <dgm:pt modelId="{E3E3BA3B-9474-4C8E-B121-7ED9AAE6B801}">
      <dgm:prSet phldrT="[Text]" custT="1"/>
      <dgm:spPr/>
      <dgm:t>
        <a:bodyPr/>
        <a:lstStyle/>
        <a:p>
          <a:r>
            <a:rPr lang="en-AU" sz="1000" b="1" dirty="0" smtClean="0">
              <a:solidFill>
                <a:schemeClr val="tx1"/>
              </a:solidFill>
            </a:rPr>
            <a:t>Visualisation</a:t>
          </a:r>
          <a:endParaRPr lang="en-AU" sz="1000" b="1" dirty="0">
            <a:solidFill>
              <a:schemeClr val="tx1"/>
            </a:solidFill>
          </a:endParaRPr>
        </a:p>
      </dgm:t>
    </dgm:pt>
    <dgm:pt modelId="{CE95757B-71C4-456D-9EF5-6415752D055D}" type="parTrans" cxnId="{48089B71-0F9A-4014-AB6F-557CD8D2C88D}">
      <dgm:prSet/>
      <dgm:spPr/>
      <dgm:t>
        <a:bodyPr/>
        <a:lstStyle/>
        <a:p>
          <a:endParaRPr lang="en-AU"/>
        </a:p>
      </dgm:t>
    </dgm:pt>
    <dgm:pt modelId="{EE02C97C-32DC-4814-941E-E0E3EB15BFE9}" type="sibTrans" cxnId="{48089B71-0F9A-4014-AB6F-557CD8D2C88D}">
      <dgm:prSet/>
      <dgm:spPr/>
      <dgm:t>
        <a:bodyPr/>
        <a:lstStyle/>
        <a:p>
          <a:endParaRPr lang="en-AU"/>
        </a:p>
      </dgm:t>
    </dgm:pt>
    <dgm:pt modelId="{F1F06787-BCD7-4F70-A722-A69CCADC1B88}">
      <dgm:prSet phldrT="[Text]" custT="1"/>
      <dgm:spPr/>
      <dgm:t>
        <a:bodyPr/>
        <a:lstStyle/>
        <a:p>
          <a:r>
            <a:rPr lang="en-AU" sz="900" b="1" dirty="0" smtClean="0">
              <a:solidFill>
                <a:schemeClr val="tx1"/>
              </a:solidFill>
            </a:rPr>
            <a:t>Quality of Information</a:t>
          </a:r>
          <a:endParaRPr lang="en-AU" sz="900" b="1" dirty="0">
            <a:solidFill>
              <a:schemeClr val="tx1"/>
            </a:solidFill>
          </a:endParaRPr>
        </a:p>
      </dgm:t>
    </dgm:pt>
    <dgm:pt modelId="{7DAEFE87-B71E-4BC5-AB55-BA5892DF1B22}" type="parTrans" cxnId="{6B6DA3B3-3C8E-4940-AA58-FDCDA3BFDA95}">
      <dgm:prSet/>
      <dgm:spPr/>
      <dgm:t>
        <a:bodyPr/>
        <a:lstStyle/>
        <a:p>
          <a:endParaRPr lang="en-AU"/>
        </a:p>
      </dgm:t>
    </dgm:pt>
    <dgm:pt modelId="{5F5F72CB-E229-4AEA-AFAB-3B29A4AF9F4A}" type="sibTrans" cxnId="{6B6DA3B3-3C8E-4940-AA58-FDCDA3BFDA95}">
      <dgm:prSet/>
      <dgm:spPr/>
      <dgm:t>
        <a:bodyPr/>
        <a:lstStyle/>
        <a:p>
          <a:endParaRPr lang="en-AU"/>
        </a:p>
      </dgm:t>
    </dgm:pt>
    <dgm:pt modelId="{28FF9528-F19F-44A5-9139-86D0A81491BD}" type="pres">
      <dgm:prSet presAssocID="{759AB436-FF28-4D90-B166-664C18106D1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DC4C46F0-91C1-4A92-A64E-AFBA460F7584}" type="pres">
      <dgm:prSet presAssocID="{91010883-5CEF-4EBB-BB47-EBA4855C95FD}" presName="centerShape" presStyleLbl="node0" presStyleIdx="0" presStyleCnt="1"/>
      <dgm:spPr/>
      <dgm:t>
        <a:bodyPr/>
        <a:lstStyle/>
        <a:p>
          <a:endParaRPr lang="en-AU"/>
        </a:p>
      </dgm:t>
    </dgm:pt>
    <dgm:pt modelId="{78F40411-FCCF-4B20-A45B-BB93D6B435C5}" type="pres">
      <dgm:prSet presAssocID="{C6E07AE4-F7D0-4AD6-81C1-D5D60F93FD67}" presName="node" presStyleLbl="node1" presStyleIdx="0" presStyleCnt="5" custScaleX="14646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99507EF-8FD2-41D3-B33B-8A1CAE9DBF08}" type="pres">
      <dgm:prSet presAssocID="{C6E07AE4-F7D0-4AD6-81C1-D5D60F93FD67}" presName="dummy" presStyleCnt="0"/>
      <dgm:spPr/>
    </dgm:pt>
    <dgm:pt modelId="{A46BB880-F8FB-4BFE-87F4-40DB893AEEF2}" type="pres">
      <dgm:prSet presAssocID="{55938F74-4831-4C3F-B113-F4241084E538}" presName="sibTrans" presStyleLbl="sibTrans2D1" presStyleIdx="0" presStyleCnt="5"/>
      <dgm:spPr/>
      <dgm:t>
        <a:bodyPr/>
        <a:lstStyle/>
        <a:p>
          <a:endParaRPr lang="en-AU"/>
        </a:p>
      </dgm:t>
    </dgm:pt>
    <dgm:pt modelId="{9F6D9EE0-5C2F-4BD3-8701-48765952F86C}" type="pres">
      <dgm:prSet presAssocID="{91DE5863-350E-4DA5-910F-B85E0A88D2B0}" presName="node" presStyleLbl="node1" presStyleIdx="1" presStyleCnt="5" custScaleX="14366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E8E6008-C331-47E1-9721-73C845142F20}" type="pres">
      <dgm:prSet presAssocID="{91DE5863-350E-4DA5-910F-B85E0A88D2B0}" presName="dummy" presStyleCnt="0"/>
      <dgm:spPr/>
    </dgm:pt>
    <dgm:pt modelId="{D10E97D0-9984-4923-BB32-6F637A6C0A26}" type="pres">
      <dgm:prSet presAssocID="{82D46396-C3EC-4366-BF1C-E7F230D1D598}" presName="sibTrans" presStyleLbl="sibTrans2D1" presStyleIdx="1" presStyleCnt="5"/>
      <dgm:spPr/>
      <dgm:t>
        <a:bodyPr/>
        <a:lstStyle/>
        <a:p>
          <a:endParaRPr lang="en-AU"/>
        </a:p>
      </dgm:t>
    </dgm:pt>
    <dgm:pt modelId="{67490E64-F491-421C-BE8C-53BA3F9FD92E}" type="pres">
      <dgm:prSet presAssocID="{F1F06787-BCD7-4F70-A722-A69CCADC1B88}" presName="node" presStyleLbl="node1" presStyleIdx="2" presStyleCnt="5" custScaleX="151706" custRadScaleRad="99630" custRadScaleInc="45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FCC00A5-68FD-43EB-B7C1-5A6CE2EEC027}" type="pres">
      <dgm:prSet presAssocID="{F1F06787-BCD7-4F70-A722-A69CCADC1B88}" presName="dummy" presStyleCnt="0"/>
      <dgm:spPr/>
    </dgm:pt>
    <dgm:pt modelId="{C4322BC0-77D3-4326-B93E-B44DC5544B2E}" type="pres">
      <dgm:prSet presAssocID="{5F5F72CB-E229-4AEA-AFAB-3B29A4AF9F4A}" presName="sibTrans" presStyleLbl="sibTrans2D1" presStyleIdx="2" presStyleCnt="5"/>
      <dgm:spPr/>
      <dgm:t>
        <a:bodyPr/>
        <a:lstStyle/>
        <a:p>
          <a:endParaRPr lang="en-AU"/>
        </a:p>
      </dgm:t>
    </dgm:pt>
    <dgm:pt modelId="{2E9D1CE6-C695-4571-8B36-759155D01A19}" type="pres">
      <dgm:prSet presAssocID="{76FDA108-4A91-4CDF-96D9-74C25AB947A9}" presName="node" presStyleLbl="node1" presStyleIdx="3" presStyleCnt="5" custScaleX="141960" custScaleY="10169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AAFD8AF-6ADA-4616-AAC2-F32DE2F5E4EB}" type="pres">
      <dgm:prSet presAssocID="{76FDA108-4A91-4CDF-96D9-74C25AB947A9}" presName="dummy" presStyleCnt="0"/>
      <dgm:spPr/>
    </dgm:pt>
    <dgm:pt modelId="{9B3E9116-AE58-4193-8E99-27D8D3220598}" type="pres">
      <dgm:prSet presAssocID="{218492F0-565F-4787-8935-83044E5A54AC}" presName="sibTrans" presStyleLbl="sibTrans2D1" presStyleIdx="3" presStyleCnt="5"/>
      <dgm:spPr/>
      <dgm:t>
        <a:bodyPr/>
        <a:lstStyle/>
        <a:p>
          <a:endParaRPr lang="en-AU"/>
        </a:p>
      </dgm:t>
    </dgm:pt>
    <dgm:pt modelId="{D2F47BCA-AC63-4113-B165-6BB7C3C060FF}" type="pres">
      <dgm:prSet presAssocID="{E3E3BA3B-9474-4C8E-B121-7ED9AAE6B801}" presName="node" presStyleLbl="node1" presStyleIdx="4" presStyleCnt="5" custScaleX="14291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2C9BF45-1CB1-4CC5-8BB2-5E39B58FAF45}" type="pres">
      <dgm:prSet presAssocID="{E3E3BA3B-9474-4C8E-B121-7ED9AAE6B801}" presName="dummy" presStyleCnt="0"/>
      <dgm:spPr/>
    </dgm:pt>
    <dgm:pt modelId="{6B94921F-9F9C-4A5E-8C19-FA2B6FDE3177}" type="pres">
      <dgm:prSet presAssocID="{EE02C97C-32DC-4814-941E-E0E3EB15BFE9}" presName="sibTrans" presStyleLbl="sibTrans2D1" presStyleIdx="4" presStyleCnt="5"/>
      <dgm:spPr/>
      <dgm:t>
        <a:bodyPr/>
        <a:lstStyle/>
        <a:p>
          <a:endParaRPr lang="en-AU"/>
        </a:p>
      </dgm:t>
    </dgm:pt>
  </dgm:ptLst>
  <dgm:cxnLst>
    <dgm:cxn modelId="{D0A258CF-4747-4A17-AB0A-3538D69F6247}" type="presOf" srcId="{55938F74-4831-4C3F-B113-F4241084E538}" destId="{A46BB880-F8FB-4BFE-87F4-40DB893AEEF2}" srcOrd="0" destOrd="0" presId="urn:microsoft.com/office/officeart/2005/8/layout/radial6"/>
    <dgm:cxn modelId="{D03D3546-32D2-416D-B74C-BC3FF7192B27}" type="presOf" srcId="{EE02C97C-32DC-4814-941E-E0E3EB15BFE9}" destId="{6B94921F-9F9C-4A5E-8C19-FA2B6FDE3177}" srcOrd="0" destOrd="0" presId="urn:microsoft.com/office/officeart/2005/8/layout/radial6"/>
    <dgm:cxn modelId="{5B51A60E-45E3-4AB5-A346-BDFFEDA8052C}" srcId="{759AB436-FF28-4D90-B166-664C18106D12}" destId="{91010883-5CEF-4EBB-BB47-EBA4855C95FD}" srcOrd="0" destOrd="0" parTransId="{B5FA7B5D-1B7B-4F9D-926C-C3232EEBA4DA}" sibTransId="{791A8D25-A07A-456F-8D94-8BF851058F0D}"/>
    <dgm:cxn modelId="{659F672B-62D0-46C2-9291-904F3FD098D6}" type="presOf" srcId="{76FDA108-4A91-4CDF-96D9-74C25AB947A9}" destId="{2E9D1CE6-C695-4571-8B36-759155D01A19}" srcOrd="0" destOrd="0" presId="urn:microsoft.com/office/officeart/2005/8/layout/radial6"/>
    <dgm:cxn modelId="{099F1763-190F-4CF8-86F3-975CB8837409}" type="presOf" srcId="{5F5F72CB-E229-4AEA-AFAB-3B29A4AF9F4A}" destId="{C4322BC0-77D3-4326-B93E-B44DC5544B2E}" srcOrd="0" destOrd="0" presId="urn:microsoft.com/office/officeart/2005/8/layout/radial6"/>
    <dgm:cxn modelId="{E4E8D052-898B-4FEF-A1C7-5C5876E177C9}" type="presOf" srcId="{C6E07AE4-F7D0-4AD6-81C1-D5D60F93FD67}" destId="{78F40411-FCCF-4B20-A45B-BB93D6B435C5}" srcOrd="0" destOrd="0" presId="urn:microsoft.com/office/officeart/2005/8/layout/radial6"/>
    <dgm:cxn modelId="{14EE756C-55AB-4062-BDC3-F36F78AC2817}" type="presOf" srcId="{82D46396-C3EC-4366-BF1C-E7F230D1D598}" destId="{D10E97D0-9984-4923-BB32-6F637A6C0A26}" srcOrd="0" destOrd="0" presId="urn:microsoft.com/office/officeart/2005/8/layout/radial6"/>
    <dgm:cxn modelId="{80F88FFF-1F63-493C-BE25-8E5E00F1BC8B}" type="presOf" srcId="{F1F06787-BCD7-4F70-A722-A69CCADC1B88}" destId="{67490E64-F491-421C-BE8C-53BA3F9FD92E}" srcOrd="0" destOrd="0" presId="urn:microsoft.com/office/officeart/2005/8/layout/radial6"/>
    <dgm:cxn modelId="{9247DD68-D691-4B47-9EE6-D1C1CEC09EBB}" srcId="{91010883-5CEF-4EBB-BB47-EBA4855C95FD}" destId="{C6E07AE4-F7D0-4AD6-81C1-D5D60F93FD67}" srcOrd="0" destOrd="0" parTransId="{0E89F38E-2442-47DF-A0FA-60265E8BF4C4}" sibTransId="{55938F74-4831-4C3F-B113-F4241084E538}"/>
    <dgm:cxn modelId="{00FA44ED-C91F-4A47-A4DA-69614C5801E4}" type="presOf" srcId="{91010883-5CEF-4EBB-BB47-EBA4855C95FD}" destId="{DC4C46F0-91C1-4A92-A64E-AFBA460F7584}" srcOrd="0" destOrd="0" presId="urn:microsoft.com/office/officeart/2005/8/layout/radial6"/>
    <dgm:cxn modelId="{688152CF-05DA-4092-AC7E-94D3CADA41D3}" srcId="{91010883-5CEF-4EBB-BB47-EBA4855C95FD}" destId="{76FDA108-4A91-4CDF-96D9-74C25AB947A9}" srcOrd="3" destOrd="0" parTransId="{E7346C4E-BABE-48B4-9469-EB9D58E71DA6}" sibTransId="{218492F0-565F-4787-8935-83044E5A54AC}"/>
    <dgm:cxn modelId="{D359A0DF-1F0E-4029-B5D4-5463B35B824E}" type="presOf" srcId="{759AB436-FF28-4D90-B166-664C18106D12}" destId="{28FF9528-F19F-44A5-9139-86D0A81491BD}" srcOrd="0" destOrd="0" presId="urn:microsoft.com/office/officeart/2005/8/layout/radial6"/>
    <dgm:cxn modelId="{48089B71-0F9A-4014-AB6F-557CD8D2C88D}" srcId="{91010883-5CEF-4EBB-BB47-EBA4855C95FD}" destId="{E3E3BA3B-9474-4C8E-B121-7ED9AAE6B801}" srcOrd="4" destOrd="0" parTransId="{CE95757B-71C4-456D-9EF5-6415752D055D}" sibTransId="{EE02C97C-32DC-4814-941E-E0E3EB15BFE9}"/>
    <dgm:cxn modelId="{6B6DA3B3-3C8E-4940-AA58-FDCDA3BFDA95}" srcId="{91010883-5CEF-4EBB-BB47-EBA4855C95FD}" destId="{F1F06787-BCD7-4F70-A722-A69CCADC1B88}" srcOrd="2" destOrd="0" parTransId="{7DAEFE87-B71E-4BC5-AB55-BA5892DF1B22}" sibTransId="{5F5F72CB-E229-4AEA-AFAB-3B29A4AF9F4A}"/>
    <dgm:cxn modelId="{F602DF21-728C-4BE3-8BB8-1B022AE358EC}" type="presOf" srcId="{E3E3BA3B-9474-4C8E-B121-7ED9AAE6B801}" destId="{D2F47BCA-AC63-4113-B165-6BB7C3C060FF}" srcOrd="0" destOrd="0" presId="urn:microsoft.com/office/officeart/2005/8/layout/radial6"/>
    <dgm:cxn modelId="{9DD4479C-6E4A-43FD-8274-3E98F9ED939F}" type="presOf" srcId="{218492F0-565F-4787-8935-83044E5A54AC}" destId="{9B3E9116-AE58-4193-8E99-27D8D3220598}" srcOrd="0" destOrd="0" presId="urn:microsoft.com/office/officeart/2005/8/layout/radial6"/>
    <dgm:cxn modelId="{3FDC8510-E8BA-4998-ACEB-15B9A0D6CFAD}" type="presOf" srcId="{91DE5863-350E-4DA5-910F-B85E0A88D2B0}" destId="{9F6D9EE0-5C2F-4BD3-8701-48765952F86C}" srcOrd="0" destOrd="0" presId="urn:microsoft.com/office/officeart/2005/8/layout/radial6"/>
    <dgm:cxn modelId="{A28B4E4D-CDD6-431C-8750-EBB58DA93A96}" srcId="{91010883-5CEF-4EBB-BB47-EBA4855C95FD}" destId="{91DE5863-350E-4DA5-910F-B85E0A88D2B0}" srcOrd="1" destOrd="0" parTransId="{7E9C74D9-10E9-4A85-B054-7F325FA66874}" sibTransId="{82D46396-C3EC-4366-BF1C-E7F230D1D598}"/>
    <dgm:cxn modelId="{B88C7257-FF67-40BF-8E9C-AF2EABE1DDD1}" type="presParOf" srcId="{28FF9528-F19F-44A5-9139-86D0A81491BD}" destId="{DC4C46F0-91C1-4A92-A64E-AFBA460F7584}" srcOrd="0" destOrd="0" presId="urn:microsoft.com/office/officeart/2005/8/layout/radial6"/>
    <dgm:cxn modelId="{F9F4ABAF-1FF7-4EF4-B4F5-FBDFB18C6E82}" type="presParOf" srcId="{28FF9528-F19F-44A5-9139-86D0A81491BD}" destId="{78F40411-FCCF-4B20-A45B-BB93D6B435C5}" srcOrd="1" destOrd="0" presId="urn:microsoft.com/office/officeart/2005/8/layout/radial6"/>
    <dgm:cxn modelId="{A65A3639-5389-4AC8-AD25-B96F84B103B4}" type="presParOf" srcId="{28FF9528-F19F-44A5-9139-86D0A81491BD}" destId="{A99507EF-8FD2-41D3-B33B-8A1CAE9DBF08}" srcOrd="2" destOrd="0" presId="urn:microsoft.com/office/officeart/2005/8/layout/radial6"/>
    <dgm:cxn modelId="{B855661E-9CCD-4152-B63B-A5F4F63AE861}" type="presParOf" srcId="{28FF9528-F19F-44A5-9139-86D0A81491BD}" destId="{A46BB880-F8FB-4BFE-87F4-40DB893AEEF2}" srcOrd="3" destOrd="0" presId="urn:microsoft.com/office/officeart/2005/8/layout/radial6"/>
    <dgm:cxn modelId="{7711412D-ED55-488C-8022-DFF191C906AF}" type="presParOf" srcId="{28FF9528-F19F-44A5-9139-86D0A81491BD}" destId="{9F6D9EE0-5C2F-4BD3-8701-48765952F86C}" srcOrd="4" destOrd="0" presId="urn:microsoft.com/office/officeart/2005/8/layout/radial6"/>
    <dgm:cxn modelId="{3DDD72D2-A222-4196-BA7D-506324F470EE}" type="presParOf" srcId="{28FF9528-F19F-44A5-9139-86D0A81491BD}" destId="{2E8E6008-C331-47E1-9721-73C845142F20}" srcOrd="5" destOrd="0" presId="urn:microsoft.com/office/officeart/2005/8/layout/radial6"/>
    <dgm:cxn modelId="{4D6E7AB4-9F83-4BB2-A04F-2C8DCFD230D3}" type="presParOf" srcId="{28FF9528-F19F-44A5-9139-86D0A81491BD}" destId="{D10E97D0-9984-4923-BB32-6F637A6C0A26}" srcOrd="6" destOrd="0" presId="urn:microsoft.com/office/officeart/2005/8/layout/radial6"/>
    <dgm:cxn modelId="{F4EA5EF4-A7D6-4F05-A05C-094C89CA3070}" type="presParOf" srcId="{28FF9528-F19F-44A5-9139-86D0A81491BD}" destId="{67490E64-F491-421C-BE8C-53BA3F9FD92E}" srcOrd="7" destOrd="0" presId="urn:microsoft.com/office/officeart/2005/8/layout/radial6"/>
    <dgm:cxn modelId="{A940B0F1-C6A9-45D1-BA48-0BA6BF67E777}" type="presParOf" srcId="{28FF9528-F19F-44A5-9139-86D0A81491BD}" destId="{9FCC00A5-68FD-43EB-B7C1-5A6CE2EEC027}" srcOrd="8" destOrd="0" presId="urn:microsoft.com/office/officeart/2005/8/layout/radial6"/>
    <dgm:cxn modelId="{A2C5E257-97D8-4833-9058-86AB382A711F}" type="presParOf" srcId="{28FF9528-F19F-44A5-9139-86D0A81491BD}" destId="{C4322BC0-77D3-4326-B93E-B44DC5544B2E}" srcOrd="9" destOrd="0" presId="urn:microsoft.com/office/officeart/2005/8/layout/radial6"/>
    <dgm:cxn modelId="{14E93AF2-4EC0-4825-9E25-61A11217ADF5}" type="presParOf" srcId="{28FF9528-F19F-44A5-9139-86D0A81491BD}" destId="{2E9D1CE6-C695-4571-8B36-759155D01A19}" srcOrd="10" destOrd="0" presId="urn:microsoft.com/office/officeart/2005/8/layout/radial6"/>
    <dgm:cxn modelId="{EB68E4B4-43DC-48D2-8D0C-998E287C23B5}" type="presParOf" srcId="{28FF9528-F19F-44A5-9139-86D0A81491BD}" destId="{DAAFD8AF-6ADA-4616-AAC2-F32DE2F5E4EB}" srcOrd="11" destOrd="0" presId="urn:microsoft.com/office/officeart/2005/8/layout/radial6"/>
    <dgm:cxn modelId="{AE62A855-9497-46F5-9C4E-AC1D94C4C711}" type="presParOf" srcId="{28FF9528-F19F-44A5-9139-86D0A81491BD}" destId="{9B3E9116-AE58-4193-8E99-27D8D3220598}" srcOrd="12" destOrd="0" presId="urn:microsoft.com/office/officeart/2005/8/layout/radial6"/>
    <dgm:cxn modelId="{30897EBE-DBFD-49A7-BD6D-6C59B340A151}" type="presParOf" srcId="{28FF9528-F19F-44A5-9139-86D0A81491BD}" destId="{D2F47BCA-AC63-4113-B165-6BB7C3C060FF}" srcOrd="13" destOrd="0" presId="urn:microsoft.com/office/officeart/2005/8/layout/radial6"/>
    <dgm:cxn modelId="{BF5EAC8A-E527-4543-B1A3-B77FA386561D}" type="presParOf" srcId="{28FF9528-F19F-44A5-9139-86D0A81491BD}" destId="{E2C9BF45-1CB1-4CC5-8BB2-5E39B58FAF45}" srcOrd="14" destOrd="0" presId="urn:microsoft.com/office/officeart/2005/8/layout/radial6"/>
    <dgm:cxn modelId="{A6A4FCC9-1C13-42F5-99C7-F1A1AF12FCED}" type="presParOf" srcId="{28FF9528-F19F-44A5-9139-86D0A81491BD}" destId="{6B94921F-9F9C-4A5E-8C19-FA2B6FDE3177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9AB436-FF28-4D90-B166-664C18106D12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91010883-5CEF-4EBB-BB47-EBA4855C95FD}">
      <dgm:prSet phldrT="[Text]"/>
      <dgm:spPr/>
      <dgm:t>
        <a:bodyPr/>
        <a:lstStyle/>
        <a:p>
          <a:r>
            <a:rPr lang="en-AU" dirty="0" smtClean="0"/>
            <a:t>Core Methods</a:t>
          </a:r>
          <a:endParaRPr lang="en-AU" dirty="0"/>
        </a:p>
      </dgm:t>
    </dgm:pt>
    <dgm:pt modelId="{B5FA7B5D-1B7B-4F9D-926C-C3232EEBA4DA}" type="parTrans" cxnId="{5B51A60E-45E3-4AB5-A346-BDFFEDA8052C}">
      <dgm:prSet/>
      <dgm:spPr/>
      <dgm:t>
        <a:bodyPr/>
        <a:lstStyle/>
        <a:p>
          <a:endParaRPr lang="en-AU"/>
        </a:p>
      </dgm:t>
    </dgm:pt>
    <dgm:pt modelId="{791A8D25-A07A-456F-8D94-8BF851058F0D}" type="sibTrans" cxnId="{5B51A60E-45E3-4AB5-A346-BDFFEDA8052C}">
      <dgm:prSet/>
      <dgm:spPr/>
      <dgm:t>
        <a:bodyPr/>
        <a:lstStyle/>
        <a:p>
          <a:endParaRPr lang="en-AU"/>
        </a:p>
      </dgm:t>
    </dgm:pt>
    <dgm:pt modelId="{C6E07AE4-F7D0-4AD6-81C1-D5D60F93FD67}">
      <dgm:prSet phldrT="[Text]" custT="1"/>
      <dgm:spPr>
        <a:solidFill>
          <a:srgbClr val="FFFF00"/>
        </a:solidFill>
      </dgm:spPr>
      <dgm:t>
        <a:bodyPr/>
        <a:lstStyle/>
        <a:p>
          <a:r>
            <a:rPr lang="en-AU" sz="900" b="1" dirty="0" smtClean="0">
              <a:solidFill>
                <a:schemeClr val="tx1"/>
              </a:solidFill>
            </a:rPr>
            <a:t>Key Assumption Check</a:t>
          </a:r>
          <a:endParaRPr lang="en-AU" sz="900" b="1" dirty="0">
            <a:solidFill>
              <a:schemeClr val="tx1"/>
            </a:solidFill>
          </a:endParaRPr>
        </a:p>
      </dgm:t>
    </dgm:pt>
    <dgm:pt modelId="{0E89F38E-2442-47DF-A0FA-60265E8BF4C4}" type="parTrans" cxnId="{9247DD68-D691-4B47-9EE6-D1C1CEC09EBB}">
      <dgm:prSet/>
      <dgm:spPr/>
      <dgm:t>
        <a:bodyPr/>
        <a:lstStyle/>
        <a:p>
          <a:endParaRPr lang="en-AU"/>
        </a:p>
      </dgm:t>
    </dgm:pt>
    <dgm:pt modelId="{55938F74-4831-4C3F-B113-F4241084E538}" type="sibTrans" cxnId="{9247DD68-D691-4B47-9EE6-D1C1CEC09EBB}">
      <dgm:prSet/>
      <dgm:spPr/>
      <dgm:t>
        <a:bodyPr/>
        <a:lstStyle/>
        <a:p>
          <a:endParaRPr lang="en-AU"/>
        </a:p>
      </dgm:t>
    </dgm:pt>
    <dgm:pt modelId="{91DE5863-350E-4DA5-910F-B85E0A88D2B0}">
      <dgm:prSet phldrT="[Text]" custT="1"/>
      <dgm:spPr>
        <a:solidFill>
          <a:srgbClr val="FFFF00"/>
        </a:solidFill>
      </dgm:spPr>
      <dgm:t>
        <a:bodyPr/>
        <a:lstStyle/>
        <a:p>
          <a:r>
            <a:rPr lang="en-AU" sz="900" b="1" dirty="0" smtClean="0">
              <a:solidFill>
                <a:schemeClr val="tx1"/>
              </a:solidFill>
            </a:rPr>
            <a:t>What if?/Counter Argument</a:t>
          </a:r>
          <a:endParaRPr lang="en-AU" sz="900" b="1" dirty="0">
            <a:solidFill>
              <a:schemeClr val="tx1"/>
            </a:solidFill>
          </a:endParaRPr>
        </a:p>
      </dgm:t>
    </dgm:pt>
    <dgm:pt modelId="{7E9C74D9-10E9-4A85-B054-7F325FA66874}" type="parTrans" cxnId="{A28B4E4D-CDD6-431C-8750-EBB58DA93A96}">
      <dgm:prSet/>
      <dgm:spPr/>
      <dgm:t>
        <a:bodyPr/>
        <a:lstStyle/>
        <a:p>
          <a:endParaRPr lang="en-AU"/>
        </a:p>
      </dgm:t>
    </dgm:pt>
    <dgm:pt modelId="{82D46396-C3EC-4366-BF1C-E7F230D1D598}" type="sibTrans" cxnId="{A28B4E4D-CDD6-431C-8750-EBB58DA93A96}">
      <dgm:prSet/>
      <dgm:spPr/>
      <dgm:t>
        <a:bodyPr/>
        <a:lstStyle/>
        <a:p>
          <a:endParaRPr lang="en-AU"/>
        </a:p>
      </dgm:t>
    </dgm:pt>
    <dgm:pt modelId="{76FDA108-4A91-4CDF-96D9-74C25AB947A9}">
      <dgm:prSet phldrT="[Text]" custT="1"/>
      <dgm:spPr>
        <a:solidFill>
          <a:srgbClr val="FFFF00"/>
        </a:solidFill>
      </dgm:spPr>
      <dgm:t>
        <a:bodyPr/>
        <a:lstStyle/>
        <a:p>
          <a:r>
            <a:rPr lang="en-AU" sz="1000" b="1" dirty="0" smtClean="0">
              <a:solidFill>
                <a:schemeClr val="tx1"/>
              </a:solidFill>
            </a:rPr>
            <a:t>Brainstorming</a:t>
          </a:r>
          <a:endParaRPr lang="en-AU" sz="1000" b="1" dirty="0">
            <a:solidFill>
              <a:schemeClr val="tx1"/>
            </a:solidFill>
          </a:endParaRPr>
        </a:p>
      </dgm:t>
    </dgm:pt>
    <dgm:pt modelId="{E7346C4E-BABE-48B4-9469-EB9D58E71DA6}" type="parTrans" cxnId="{688152CF-05DA-4092-AC7E-94D3CADA41D3}">
      <dgm:prSet/>
      <dgm:spPr/>
      <dgm:t>
        <a:bodyPr/>
        <a:lstStyle/>
        <a:p>
          <a:endParaRPr lang="en-AU"/>
        </a:p>
      </dgm:t>
    </dgm:pt>
    <dgm:pt modelId="{218492F0-565F-4787-8935-83044E5A54AC}" type="sibTrans" cxnId="{688152CF-05DA-4092-AC7E-94D3CADA41D3}">
      <dgm:prSet/>
      <dgm:spPr/>
      <dgm:t>
        <a:bodyPr/>
        <a:lstStyle/>
        <a:p>
          <a:endParaRPr lang="en-AU"/>
        </a:p>
      </dgm:t>
    </dgm:pt>
    <dgm:pt modelId="{E3E3BA3B-9474-4C8E-B121-7ED9AAE6B801}">
      <dgm:prSet phldrT="[Text]" custT="1"/>
      <dgm:spPr/>
      <dgm:t>
        <a:bodyPr/>
        <a:lstStyle/>
        <a:p>
          <a:r>
            <a:rPr lang="en-AU" sz="1000" b="1" dirty="0" smtClean="0">
              <a:solidFill>
                <a:schemeClr val="tx1"/>
              </a:solidFill>
            </a:rPr>
            <a:t>Visualisation</a:t>
          </a:r>
          <a:endParaRPr lang="en-AU" sz="1000" b="1" dirty="0">
            <a:solidFill>
              <a:schemeClr val="tx1"/>
            </a:solidFill>
          </a:endParaRPr>
        </a:p>
      </dgm:t>
    </dgm:pt>
    <dgm:pt modelId="{CE95757B-71C4-456D-9EF5-6415752D055D}" type="parTrans" cxnId="{48089B71-0F9A-4014-AB6F-557CD8D2C88D}">
      <dgm:prSet/>
      <dgm:spPr/>
      <dgm:t>
        <a:bodyPr/>
        <a:lstStyle/>
        <a:p>
          <a:endParaRPr lang="en-AU"/>
        </a:p>
      </dgm:t>
    </dgm:pt>
    <dgm:pt modelId="{EE02C97C-32DC-4814-941E-E0E3EB15BFE9}" type="sibTrans" cxnId="{48089B71-0F9A-4014-AB6F-557CD8D2C88D}">
      <dgm:prSet/>
      <dgm:spPr/>
      <dgm:t>
        <a:bodyPr/>
        <a:lstStyle/>
        <a:p>
          <a:endParaRPr lang="en-AU"/>
        </a:p>
      </dgm:t>
    </dgm:pt>
    <dgm:pt modelId="{F1F06787-BCD7-4F70-A722-A69CCADC1B88}">
      <dgm:prSet phldrT="[Text]" custT="1"/>
      <dgm:spPr/>
      <dgm:t>
        <a:bodyPr/>
        <a:lstStyle/>
        <a:p>
          <a:r>
            <a:rPr lang="en-AU" sz="900" b="1" dirty="0" smtClean="0">
              <a:solidFill>
                <a:schemeClr val="tx1"/>
              </a:solidFill>
            </a:rPr>
            <a:t>Quality of Information</a:t>
          </a:r>
          <a:endParaRPr lang="en-AU" sz="900" b="1" dirty="0">
            <a:solidFill>
              <a:schemeClr val="tx1"/>
            </a:solidFill>
          </a:endParaRPr>
        </a:p>
      </dgm:t>
    </dgm:pt>
    <dgm:pt modelId="{7DAEFE87-B71E-4BC5-AB55-BA5892DF1B22}" type="parTrans" cxnId="{6B6DA3B3-3C8E-4940-AA58-FDCDA3BFDA95}">
      <dgm:prSet/>
      <dgm:spPr/>
      <dgm:t>
        <a:bodyPr/>
        <a:lstStyle/>
        <a:p>
          <a:endParaRPr lang="en-AU"/>
        </a:p>
      </dgm:t>
    </dgm:pt>
    <dgm:pt modelId="{5F5F72CB-E229-4AEA-AFAB-3B29A4AF9F4A}" type="sibTrans" cxnId="{6B6DA3B3-3C8E-4940-AA58-FDCDA3BFDA95}">
      <dgm:prSet/>
      <dgm:spPr/>
      <dgm:t>
        <a:bodyPr/>
        <a:lstStyle/>
        <a:p>
          <a:endParaRPr lang="en-AU"/>
        </a:p>
      </dgm:t>
    </dgm:pt>
    <dgm:pt modelId="{28FF9528-F19F-44A5-9139-86D0A81491BD}" type="pres">
      <dgm:prSet presAssocID="{759AB436-FF28-4D90-B166-664C18106D1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DC4C46F0-91C1-4A92-A64E-AFBA460F7584}" type="pres">
      <dgm:prSet presAssocID="{91010883-5CEF-4EBB-BB47-EBA4855C95FD}" presName="centerShape" presStyleLbl="node0" presStyleIdx="0" presStyleCnt="1"/>
      <dgm:spPr/>
      <dgm:t>
        <a:bodyPr/>
        <a:lstStyle/>
        <a:p>
          <a:endParaRPr lang="en-AU"/>
        </a:p>
      </dgm:t>
    </dgm:pt>
    <dgm:pt modelId="{78F40411-FCCF-4B20-A45B-BB93D6B435C5}" type="pres">
      <dgm:prSet presAssocID="{C6E07AE4-F7D0-4AD6-81C1-D5D60F93FD67}" presName="node" presStyleLbl="node1" presStyleIdx="0" presStyleCnt="5" custScaleX="14646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99507EF-8FD2-41D3-B33B-8A1CAE9DBF08}" type="pres">
      <dgm:prSet presAssocID="{C6E07AE4-F7D0-4AD6-81C1-D5D60F93FD67}" presName="dummy" presStyleCnt="0"/>
      <dgm:spPr/>
    </dgm:pt>
    <dgm:pt modelId="{A46BB880-F8FB-4BFE-87F4-40DB893AEEF2}" type="pres">
      <dgm:prSet presAssocID="{55938F74-4831-4C3F-B113-F4241084E538}" presName="sibTrans" presStyleLbl="sibTrans2D1" presStyleIdx="0" presStyleCnt="5"/>
      <dgm:spPr/>
      <dgm:t>
        <a:bodyPr/>
        <a:lstStyle/>
        <a:p>
          <a:endParaRPr lang="en-AU"/>
        </a:p>
      </dgm:t>
    </dgm:pt>
    <dgm:pt modelId="{9F6D9EE0-5C2F-4BD3-8701-48765952F86C}" type="pres">
      <dgm:prSet presAssocID="{91DE5863-350E-4DA5-910F-B85E0A88D2B0}" presName="node" presStyleLbl="node1" presStyleIdx="1" presStyleCnt="5" custScaleX="14366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E8E6008-C331-47E1-9721-73C845142F20}" type="pres">
      <dgm:prSet presAssocID="{91DE5863-350E-4DA5-910F-B85E0A88D2B0}" presName="dummy" presStyleCnt="0"/>
      <dgm:spPr/>
    </dgm:pt>
    <dgm:pt modelId="{D10E97D0-9984-4923-BB32-6F637A6C0A26}" type="pres">
      <dgm:prSet presAssocID="{82D46396-C3EC-4366-BF1C-E7F230D1D598}" presName="sibTrans" presStyleLbl="sibTrans2D1" presStyleIdx="1" presStyleCnt="5"/>
      <dgm:spPr/>
      <dgm:t>
        <a:bodyPr/>
        <a:lstStyle/>
        <a:p>
          <a:endParaRPr lang="en-AU"/>
        </a:p>
      </dgm:t>
    </dgm:pt>
    <dgm:pt modelId="{67490E64-F491-421C-BE8C-53BA3F9FD92E}" type="pres">
      <dgm:prSet presAssocID="{F1F06787-BCD7-4F70-A722-A69CCADC1B88}" presName="node" presStyleLbl="node1" presStyleIdx="2" presStyleCnt="5" custScaleX="151706" custRadScaleRad="99630" custRadScaleInc="45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FCC00A5-68FD-43EB-B7C1-5A6CE2EEC027}" type="pres">
      <dgm:prSet presAssocID="{F1F06787-BCD7-4F70-A722-A69CCADC1B88}" presName="dummy" presStyleCnt="0"/>
      <dgm:spPr/>
    </dgm:pt>
    <dgm:pt modelId="{C4322BC0-77D3-4326-B93E-B44DC5544B2E}" type="pres">
      <dgm:prSet presAssocID="{5F5F72CB-E229-4AEA-AFAB-3B29A4AF9F4A}" presName="sibTrans" presStyleLbl="sibTrans2D1" presStyleIdx="2" presStyleCnt="5"/>
      <dgm:spPr/>
      <dgm:t>
        <a:bodyPr/>
        <a:lstStyle/>
        <a:p>
          <a:endParaRPr lang="en-AU"/>
        </a:p>
      </dgm:t>
    </dgm:pt>
    <dgm:pt modelId="{2E9D1CE6-C695-4571-8B36-759155D01A19}" type="pres">
      <dgm:prSet presAssocID="{76FDA108-4A91-4CDF-96D9-74C25AB947A9}" presName="node" presStyleLbl="node1" presStyleIdx="3" presStyleCnt="5" custScaleX="141960" custScaleY="10169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AAFD8AF-6ADA-4616-AAC2-F32DE2F5E4EB}" type="pres">
      <dgm:prSet presAssocID="{76FDA108-4A91-4CDF-96D9-74C25AB947A9}" presName="dummy" presStyleCnt="0"/>
      <dgm:spPr/>
    </dgm:pt>
    <dgm:pt modelId="{9B3E9116-AE58-4193-8E99-27D8D3220598}" type="pres">
      <dgm:prSet presAssocID="{218492F0-565F-4787-8935-83044E5A54AC}" presName="sibTrans" presStyleLbl="sibTrans2D1" presStyleIdx="3" presStyleCnt="5"/>
      <dgm:spPr/>
      <dgm:t>
        <a:bodyPr/>
        <a:lstStyle/>
        <a:p>
          <a:endParaRPr lang="en-AU"/>
        </a:p>
      </dgm:t>
    </dgm:pt>
    <dgm:pt modelId="{D2F47BCA-AC63-4113-B165-6BB7C3C060FF}" type="pres">
      <dgm:prSet presAssocID="{E3E3BA3B-9474-4C8E-B121-7ED9AAE6B801}" presName="node" presStyleLbl="node1" presStyleIdx="4" presStyleCnt="5" custScaleX="14291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2C9BF45-1CB1-4CC5-8BB2-5E39B58FAF45}" type="pres">
      <dgm:prSet presAssocID="{E3E3BA3B-9474-4C8E-B121-7ED9AAE6B801}" presName="dummy" presStyleCnt="0"/>
      <dgm:spPr/>
    </dgm:pt>
    <dgm:pt modelId="{6B94921F-9F9C-4A5E-8C19-FA2B6FDE3177}" type="pres">
      <dgm:prSet presAssocID="{EE02C97C-32DC-4814-941E-E0E3EB15BFE9}" presName="sibTrans" presStyleLbl="sibTrans2D1" presStyleIdx="4" presStyleCnt="5"/>
      <dgm:spPr/>
      <dgm:t>
        <a:bodyPr/>
        <a:lstStyle/>
        <a:p>
          <a:endParaRPr lang="en-AU"/>
        </a:p>
      </dgm:t>
    </dgm:pt>
  </dgm:ptLst>
  <dgm:cxnLst>
    <dgm:cxn modelId="{03CC86D1-4ADF-427E-BF25-81BD1855F0A9}" type="presOf" srcId="{F1F06787-BCD7-4F70-A722-A69CCADC1B88}" destId="{67490E64-F491-421C-BE8C-53BA3F9FD92E}" srcOrd="0" destOrd="0" presId="urn:microsoft.com/office/officeart/2005/8/layout/radial6"/>
    <dgm:cxn modelId="{6942AE44-D54F-4258-8D7D-2EFEA5D3799C}" type="presOf" srcId="{91010883-5CEF-4EBB-BB47-EBA4855C95FD}" destId="{DC4C46F0-91C1-4A92-A64E-AFBA460F7584}" srcOrd="0" destOrd="0" presId="urn:microsoft.com/office/officeart/2005/8/layout/radial6"/>
    <dgm:cxn modelId="{5B51A60E-45E3-4AB5-A346-BDFFEDA8052C}" srcId="{759AB436-FF28-4D90-B166-664C18106D12}" destId="{91010883-5CEF-4EBB-BB47-EBA4855C95FD}" srcOrd="0" destOrd="0" parTransId="{B5FA7B5D-1B7B-4F9D-926C-C3232EEBA4DA}" sibTransId="{791A8D25-A07A-456F-8D94-8BF851058F0D}"/>
    <dgm:cxn modelId="{F3421ECB-B542-4A64-B3DE-4AC623A2DA84}" type="presOf" srcId="{55938F74-4831-4C3F-B113-F4241084E538}" destId="{A46BB880-F8FB-4BFE-87F4-40DB893AEEF2}" srcOrd="0" destOrd="0" presId="urn:microsoft.com/office/officeart/2005/8/layout/radial6"/>
    <dgm:cxn modelId="{02D34488-080D-4E93-9D3A-F59A86CFF9C5}" type="presOf" srcId="{759AB436-FF28-4D90-B166-664C18106D12}" destId="{28FF9528-F19F-44A5-9139-86D0A81491BD}" srcOrd="0" destOrd="0" presId="urn:microsoft.com/office/officeart/2005/8/layout/radial6"/>
    <dgm:cxn modelId="{F3B48DE6-AAED-4085-9E2D-2FC92D292301}" type="presOf" srcId="{5F5F72CB-E229-4AEA-AFAB-3B29A4AF9F4A}" destId="{C4322BC0-77D3-4326-B93E-B44DC5544B2E}" srcOrd="0" destOrd="0" presId="urn:microsoft.com/office/officeart/2005/8/layout/radial6"/>
    <dgm:cxn modelId="{D73470FA-66C3-4ACB-AE0D-3582B08DB459}" type="presOf" srcId="{C6E07AE4-F7D0-4AD6-81C1-D5D60F93FD67}" destId="{78F40411-FCCF-4B20-A45B-BB93D6B435C5}" srcOrd="0" destOrd="0" presId="urn:microsoft.com/office/officeart/2005/8/layout/radial6"/>
    <dgm:cxn modelId="{4814CECA-6475-453A-B1F3-263C70B3E509}" type="presOf" srcId="{82D46396-C3EC-4366-BF1C-E7F230D1D598}" destId="{D10E97D0-9984-4923-BB32-6F637A6C0A26}" srcOrd="0" destOrd="0" presId="urn:microsoft.com/office/officeart/2005/8/layout/radial6"/>
    <dgm:cxn modelId="{9247DD68-D691-4B47-9EE6-D1C1CEC09EBB}" srcId="{91010883-5CEF-4EBB-BB47-EBA4855C95FD}" destId="{C6E07AE4-F7D0-4AD6-81C1-D5D60F93FD67}" srcOrd="0" destOrd="0" parTransId="{0E89F38E-2442-47DF-A0FA-60265E8BF4C4}" sibTransId="{55938F74-4831-4C3F-B113-F4241084E538}"/>
    <dgm:cxn modelId="{ED366943-76D3-46DA-A187-F6EBBD351153}" type="presOf" srcId="{91DE5863-350E-4DA5-910F-B85E0A88D2B0}" destId="{9F6D9EE0-5C2F-4BD3-8701-48765952F86C}" srcOrd="0" destOrd="0" presId="urn:microsoft.com/office/officeart/2005/8/layout/radial6"/>
    <dgm:cxn modelId="{DE46049A-DE7D-4EEF-B0F5-AD1CA63A7646}" type="presOf" srcId="{218492F0-565F-4787-8935-83044E5A54AC}" destId="{9B3E9116-AE58-4193-8E99-27D8D3220598}" srcOrd="0" destOrd="0" presId="urn:microsoft.com/office/officeart/2005/8/layout/radial6"/>
    <dgm:cxn modelId="{688152CF-05DA-4092-AC7E-94D3CADA41D3}" srcId="{91010883-5CEF-4EBB-BB47-EBA4855C95FD}" destId="{76FDA108-4A91-4CDF-96D9-74C25AB947A9}" srcOrd="3" destOrd="0" parTransId="{E7346C4E-BABE-48B4-9469-EB9D58E71DA6}" sibTransId="{218492F0-565F-4787-8935-83044E5A54AC}"/>
    <dgm:cxn modelId="{48089B71-0F9A-4014-AB6F-557CD8D2C88D}" srcId="{91010883-5CEF-4EBB-BB47-EBA4855C95FD}" destId="{E3E3BA3B-9474-4C8E-B121-7ED9AAE6B801}" srcOrd="4" destOrd="0" parTransId="{CE95757B-71C4-456D-9EF5-6415752D055D}" sibTransId="{EE02C97C-32DC-4814-941E-E0E3EB15BFE9}"/>
    <dgm:cxn modelId="{6B6DA3B3-3C8E-4940-AA58-FDCDA3BFDA95}" srcId="{91010883-5CEF-4EBB-BB47-EBA4855C95FD}" destId="{F1F06787-BCD7-4F70-A722-A69CCADC1B88}" srcOrd="2" destOrd="0" parTransId="{7DAEFE87-B71E-4BC5-AB55-BA5892DF1B22}" sibTransId="{5F5F72CB-E229-4AEA-AFAB-3B29A4AF9F4A}"/>
    <dgm:cxn modelId="{4BA65083-A549-42A9-AB6E-E6B9C5EAF522}" type="presOf" srcId="{EE02C97C-32DC-4814-941E-E0E3EB15BFE9}" destId="{6B94921F-9F9C-4A5E-8C19-FA2B6FDE3177}" srcOrd="0" destOrd="0" presId="urn:microsoft.com/office/officeart/2005/8/layout/radial6"/>
    <dgm:cxn modelId="{63DE1AA3-AAC8-4226-87C1-49F85C224B03}" type="presOf" srcId="{E3E3BA3B-9474-4C8E-B121-7ED9AAE6B801}" destId="{D2F47BCA-AC63-4113-B165-6BB7C3C060FF}" srcOrd="0" destOrd="0" presId="urn:microsoft.com/office/officeart/2005/8/layout/radial6"/>
    <dgm:cxn modelId="{4F46791C-CC5F-47FC-8F89-D94E027F8B68}" type="presOf" srcId="{76FDA108-4A91-4CDF-96D9-74C25AB947A9}" destId="{2E9D1CE6-C695-4571-8B36-759155D01A19}" srcOrd="0" destOrd="0" presId="urn:microsoft.com/office/officeart/2005/8/layout/radial6"/>
    <dgm:cxn modelId="{A28B4E4D-CDD6-431C-8750-EBB58DA93A96}" srcId="{91010883-5CEF-4EBB-BB47-EBA4855C95FD}" destId="{91DE5863-350E-4DA5-910F-B85E0A88D2B0}" srcOrd="1" destOrd="0" parTransId="{7E9C74D9-10E9-4A85-B054-7F325FA66874}" sibTransId="{82D46396-C3EC-4366-BF1C-E7F230D1D598}"/>
    <dgm:cxn modelId="{D10C5CF6-F3D4-45BB-A18D-3DE7F9FC3B21}" type="presParOf" srcId="{28FF9528-F19F-44A5-9139-86D0A81491BD}" destId="{DC4C46F0-91C1-4A92-A64E-AFBA460F7584}" srcOrd="0" destOrd="0" presId="urn:microsoft.com/office/officeart/2005/8/layout/radial6"/>
    <dgm:cxn modelId="{4B91856B-D6AC-4F7F-97A2-DCF09470F8CC}" type="presParOf" srcId="{28FF9528-F19F-44A5-9139-86D0A81491BD}" destId="{78F40411-FCCF-4B20-A45B-BB93D6B435C5}" srcOrd="1" destOrd="0" presId="urn:microsoft.com/office/officeart/2005/8/layout/radial6"/>
    <dgm:cxn modelId="{DB0A42D0-BCE9-4A63-A183-00A0578EA22D}" type="presParOf" srcId="{28FF9528-F19F-44A5-9139-86D0A81491BD}" destId="{A99507EF-8FD2-41D3-B33B-8A1CAE9DBF08}" srcOrd="2" destOrd="0" presId="urn:microsoft.com/office/officeart/2005/8/layout/radial6"/>
    <dgm:cxn modelId="{AFAD785A-5A1A-4A51-B1ED-38AE8E742B95}" type="presParOf" srcId="{28FF9528-F19F-44A5-9139-86D0A81491BD}" destId="{A46BB880-F8FB-4BFE-87F4-40DB893AEEF2}" srcOrd="3" destOrd="0" presId="urn:microsoft.com/office/officeart/2005/8/layout/radial6"/>
    <dgm:cxn modelId="{52512D99-E84E-40BD-A730-B45A5F6F7D9B}" type="presParOf" srcId="{28FF9528-F19F-44A5-9139-86D0A81491BD}" destId="{9F6D9EE0-5C2F-4BD3-8701-48765952F86C}" srcOrd="4" destOrd="0" presId="urn:microsoft.com/office/officeart/2005/8/layout/radial6"/>
    <dgm:cxn modelId="{F07DBE5F-FDD9-4C2E-8812-0839DAD24400}" type="presParOf" srcId="{28FF9528-F19F-44A5-9139-86D0A81491BD}" destId="{2E8E6008-C331-47E1-9721-73C845142F20}" srcOrd="5" destOrd="0" presId="urn:microsoft.com/office/officeart/2005/8/layout/radial6"/>
    <dgm:cxn modelId="{4547A804-D819-40A3-A2AE-02AE5C592AD5}" type="presParOf" srcId="{28FF9528-F19F-44A5-9139-86D0A81491BD}" destId="{D10E97D0-9984-4923-BB32-6F637A6C0A26}" srcOrd="6" destOrd="0" presId="urn:microsoft.com/office/officeart/2005/8/layout/radial6"/>
    <dgm:cxn modelId="{C0A39F35-25C4-40AF-9021-7D277B9EAC7F}" type="presParOf" srcId="{28FF9528-F19F-44A5-9139-86D0A81491BD}" destId="{67490E64-F491-421C-BE8C-53BA3F9FD92E}" srcOrd="7" destOrd="0" presId="urn:microsoft.com/office/officeart/2005/8/layout/radial6"/>
    <dgm:cxn modelId="{F40D1939-B660-48D3-88F6-328517F34411}" type="presParOf" srcId="{28FF9528-F19F-44A5-9139-86D0A81491BD}" destId="{9FCC00A5-68FD-43EB-B7C1-5A6CE2EEC027}" srcOrd="8" destOrd="0" presId="urn:microsoft.com/office/officeart/2005/8/layout/radial6"/>
    <dgm:cxn modelId="{A5F2F563-628F-4AC7-8AC3-993CF016291A}" type="presParOf" srcId="{28FF9528-F19F-44A5-9139-86D0A81491BD}" destId="{C4322BC0-77D3-4326-B93E-B44DC5544B2E}" srcOrd="9" destOrd="0" presId="urn:microsoft.com/office/officeart/2005/8/layout/radial6"/>
    <dgm:cxn modelId="{4A38EDC1-F6FA-48F4-AAE7-95586C81D10F}" type="presParOf" srcId="{28FF9528-F19F-44A5-9139-86D0A81491BD}" destId="{2E9D1CE6-C695-4571-8B36-759155D01A19}" srcOrd="10" destOrd="0" presId="urn:microsoft.com/office/officeart/2005/8/layout/radial6"/>
    <dgm:cxn modelId="{29F90F24-B63C-4088-8726-BF1C0859A1C8}" type="presParOf" srcId="{28FF9528-F19F-44A5-9139-86D0A81491BD}" destId="{DAAFD8AF-6ADA-4616-AAC2-F32DE2F5E4EB}" srcOrd="11" destOrd="0" presId="urn:microsoft.com/office/officeart/2005/8/layout/radial6"/>
    <dgm:cxn modelId="{2D2DCFCF-8EC7-4319-9108-C29B2041A9F2}" type="presParOf" srcId="{28FF9528-F19F-44A5-9139-86D0A81491BD}" destId="{9B3E9116-AE58-4193-8E99-27D8D3220598}" srcOrd="12" destOrd="0" presId="urn:microsoft.com/office/officeart/2005/8/layout/radial6"/>
    <dgm:cxn modelId="{4643A43A-1F9E-42BC-8C3E-DAAB715134D2}" type="presParOf" srcId="{28FF9528-F19F-44A5-9139-86D0A81491BD}" destId="{D2F47BCA-AC63-4113-B165-6BB7C3C060FF}" srcOrd="13" destOrd="0" presId="urn:microsoft.com/office/officeart/2005/8/layout/radial6"/>
    <dgm:cxn modelId="{8E50EA8D-43B0-448D-BAF6-3E72E1DCD792}" type="presParOf" srcId="{28FF9528-F19F-44A5-9139-86D0A81491BD}" destId="{E2C9BF45-1CB1-4CC5-8BB2-5E39B58FAF45}" srcOrd="14" destOrd="0" presId="urn:microsoft.com/office/officeart/2005/8/layout/radial6"/>
    <dgm:cxn modelId="{1250BEB7-F997-4A36-A280-9BF687F6FFDE}" type="presParOf" srcId="{28FF9528-F19F-44A5-9139-86D0A81491BD}" destId="{6B94921F-9F9C-4A5E-8C19-FA2B6FDE3177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9AB436-FF28-4D90-B166-664C18106D12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91010883-5CEF-4EBB-BB47-EBA4855C95FD}">
      <dgm:prSet phldrT="[Text]"/>
      <dgm:spPr/>
      <dgm:t>
        <a:bodyPr/>
        <a:lstStyle/>
        <a:p>
          <a:r>
            <a:rPr lang="en-AU" dirty="0" smtClean="0"/>
            <a:t>Core Methods</a:t>
          </a:r>
          <a:endParaRPr lang="en-AU" dirty="0"/>
        </a:p>
      </dgm:t>
    </dgm:pt>
    <dgm:pt modelId="{B5FA7B5D-1B7B-4F9D-926C-C3232EEBA4DA}" type="parTrans" cxnId="{5B51A60E-45E3-4AB5-A346-BDFFEDA8052C}">
      <dgm:prSet/>
      <dgm:spPr/>
      <dgm:t>
        <a:bodyPr/>
        <a:lstStyle/>
        <a:p>
          <a:endParaRPr lang="en-AU"/>
        </a:p>
      </dgm:t>
    </dgm:pt>
    <dgm:pt modelId="{791A8D25-A07A-456F-8D94-8BF851058F0D}" type="sibTrans" cxnId="{5B51A60E-45E3-4AB5-A346-BDFFEDA8052C}">
      <dgm:prSet/>
      <dgm:spPr/>
      <dgm:t>
        <a:bodyPr/>
        <a:lstStyle/>
        <a:p>
          <a:endParaRPr lang="en-AU"/>
        </a:p>
      </dgm:t>
    </dgm:pt>
    <dgm:pt modelId="{C6E07AE4-F7D0-4AD6-81C1-D5D60F93FD67}">
      <dgm:prSet phldrT="[Text]" custT="1"/>
      <dgm:spPr/>
      <dgm:t>
        <a:bodyPr/>
        <a:lstStyle/>
        <a:p>
          <a:r>
            <a:rPr lang="en-AU" sz="900" b="1" dirty="0" smtClean="0">
              <a:solidFill>
                <a:schemeClr val="tx1"/>
              </a:solidFill>
            </a:rPr>
            <a:t>Key Assumption Check</a:t>
          </a:r>
          <a:endParaRPr lang="en-AU" sz="900" b="1" dirty="0">
            <a:solidFill>
              <a:schemeClr val="tx1"/>
            </a:solidFill>
          </a:endParaRPr>
        </a:p>
      </dgm:t>
    </dgm:pt>
    <dgm:pt modelId="{0E89F38E-2442-47DF-A0FA-60265E8BF4C4}" type="parTrans" cxnId="{9247DD68-D691-4B47-9EE6-D1C1CEC09EBB}">
      <dgm:prSet/>
      <dgm:spPr/>
      <dgm:t>
        <a:bodyPr/>
        <a:lstStyle/>
        <a:p>
          <a:endParaRPr lang="en-AU"/>
        </a:p>
      </dgm:t>
    </dgm:pt>
    <dgm:pt modelId="{55938F74-4831-4C3F-B113-F4241084E538}" type="sibTrans" cxnId="{9247DD68-D691-4B47-9EE6-D1C1CEC09EBB}">
      <dgm:prSet/>
      <dgm:spPr/>
      <dgm:t>
        <a:bodyPr/>
        <a:lstStyle/>
        <a:p>
          <a:endParaRPr lang="en-AU"/>
        </a:p>
      </dgm:t>
    </dgm:pt>
    <dgm:pt modelId="{91DE5863-350E-4DA5-910F-B85E0A88D2B0}">
      <dgm:prSet phldrT="[Text]" custT="1"/>
      <dgm:spPr/>
      <dgm:t>
        <a:bodyPr/>
        <a:lstStyle/>
        <a:p>
          <a:r>
            <a:rPr lang="en-AU" sz="900" b="1" dirty="0" smtClean="0">
              <a:solidFill>
                <a:schemeClr val="tx1"/>
              </a:solidFill>
            </a:rPr>
            <a:t>What if?/Counter Argument</a:t>
          </a:r>
          <a:endParaRPr lang="en-AU" sz="900" b="1" dirty="0">
            <a:solidFill>
              <a:schemeClr val="tx1"/>
            </a:solidFill>
          </a:endParaRPr>
        </a:p>
      </dgm:t>
    </dgm:pt>
    <dgm:pt modelId="{7E9C74D9-10E9-4A85-B054-7F325FA66874}" type="parTrans" cxnId="{A28B4E4D-CDD6-431C-8750-EBB58DA93A96}">
      <dgm:prSet/>
      <dgm:spPr/>
      <dgm:t>
        <a:bodyPr/>
        <a:lstStyle/>
        <a:p>
          <a:endParaRPr lang="en-AU"/>
        </a:p>
      </dgm:t>
    </dgm:pt>
    <dgm:pt modelId="{82D46396-C3EC-4366-BF1C-E7F230D1D598}" type="sibTrans" cxnId="{A28B4E4D-CDD6-431C-8750-EBB58DA93A96}">
      <dgm:prSet/>
      <dgm:spPr/>
      <dgm:t>
        <a:bodyPr/>
        <a:lstStyle/>
        <a:p>
          <a:endParaRPr lang="en-AU"/>
        </a:p>
      </dgm:t>
    </dgm:pt>
    <dgm:pt modelId="{76FDA108-4A91-4CDF-96D9-74C25AB947A9}">
      <dgm:prSet phldrT="[Text]" custT="1"/>
      <dgm:spPr/>
      <dgm:t>
        <a:bodyPr/>
        <a:lstStyle/>
        <a:p>
          <a:r>
            <a:rPr lang="en-AU" sz="1000" b="1" dirty="0" smtClean="0">
              <a:solidFill>
                <a:schemeClr val="tx1"/>
              </a:solidFill>
            </a:rPr>
            <a:t>Brainstorming</a:t>
          </a:r>
          <a:endParaRPr lang="en-AU" sz="1000" b="1" dirty="0">
            <a:solidFill>
              <a:schemeClr val="tx1"/>
            </a:solidFill>
          </a:endParaRPr>
        </a:p>
      </dgm:t>
    </dgm:pt>
    <dgm:pt modelId="{E7346C4E-BABE-48B4-9469-EB9D58E71DA6}" type="parTrans" cxnId="{688152CF-05DA-4092-AC7E-94D3CADA41D3}">
      <dgm:prSet/>
      <dgm:spPr/>
      <dgm:t>
        <a:bodyPr/>
        <a:lstStyle/>
        <a:p>
          <a:endParaRPr lang="en-AU"/>
        </a:p>
      </dgm:t>
    </dgm:pt>
    <dgm:pt modelId="{218492F0-565F-4787-8935-83044E5A54AC}" type="sibTrans" cxnId="{688152CF-05DA-4092-AC7E-94D3CADA41D3}">
      <dgm:prSet/>
      <dgm:spPr/>
      <dgm:t>
        <a:bodyPr/>
        <a:lstStyle/>
        <a:p>
          <a:endParaRPr lang="en-AU"/>
        </a:p>
      </dgm:t>
    </dgm:pt>
    <dgm:pt modelId="{E3E3BA3B-9474-4C8E-B121-7ED9AAE6B801}">
      <dgm:prSet phldrT="[Text]" custT="1"/>
      <dgm:spPr>
        <a:solidFill>
          <a:srgbClr val="FFFF00"/>
        </a:solidFill>
      </dgm:spPr>
      <dgm:t>
        <a:bodyPr/>
        <a:lstStyle/>
        <a:p>
          <a:r>
            <a:rPr lang="en-AU" sz="1000" b="1" dirty="0" smtClean="0">
              <a:solidFill>
                <a:schemeClr val="tx1"/>
              </a:solidFill>
            </a:rPr>
            <a:t>Visualisation</a:t>
          </a:r>
          <a:endParaRPr lang="en-AU" sz="1000" b="1" dirty="0">
            <a:solidFill>
              <a:schemeClr val="tx1"/>
            </a:solidFill>
          </a:endParaRPr>
        </a:p>
      </dgm:t>
    </dgm:pt>
    <dgm:pt modelId="{CE95757B-71C4-456D-9EF5-6415752D055D}" type="parTrans" cxnId="{48089B71-0F9A-4014-AB6F-557CD8D2C88D}">
      <dgm:prSet/>
      <dgm:spPr/>
      <dgm:t>
        <a:bodyPr/>
        <a:lstStyle/>
        <a:p>
          <a:endParaRPr lang="en-AU"/>
        </a:p>
      </dgm:t>
    </dgm:pt>
    <dgm:pt modelId="{EE02C97C-32DC-4814-941E-E0E3EB15BFE9}" type="sibTrans" cxnId="{48089B71-0F9A-4014-AB6F-557CD8D2C88D}">
      <dgm:prSet/>
      <dgm:spPr/>
      <dgm:t>
        <a:bodyPr/>
        <a:lstStyle/>
        <a:p>
          <a:endParaRPr lang="en-AU"/>
        </a:p>
      </dgm:t>
    </dgm:pt>
    <dgm:pt modelId="{F1F06787-BCD7-4F70-A722-A69CCADC1B88}">
      <dgm:prSet phldrT="[Text]" custT="1"/>
      <dgm:spPr/>
      <dgm:t>
        <a:bodyPr/>
        <a:lstStyle/>
        <a:p>
          <a:r>
            <a:rPr lang="en-AU" sz="900" b="1" dirty="0" smtClean="0">
              <a:solidFill>
                <a:schemeClr val="tx1"/>
              </a:solidFill>
            </a:rPr>
            <a:t>Quality of Information</a:t>
          </a:r>
          <a:endParaRPr lang="en-AU" sz="900" b="1" dirty="0">
            <a:solidFill>
              <a:schemeClr val="tx1"/>
            </a:solidFill>
          </a:endParaRPr>
        </a:p>
      </dgm:t>
    </dgm:pt>
    <dgm:pt modelId="{7DAEFE87-B71E-4BC5-AB55-BA5892DF1B22}" type="parTrans" cxnId="{6B6DA3B3-3C8E-4940-AA58-FDCDA3BFDA95}">
      <dgm:prSet/>
      <dgm:spPr/>
      <dgm:t>
        <a:bodyPr/>
        <a:lstStyle/>
        <a:p>
          <a:endParaRPr lang="en-AU"/>
        </a:p>
      </dgm:t>
    </dgm:pt>
    <dgm:pt modelId="{5F5F72CB-E229-4AEA-AFAB-3B29A4AF9F4A}" type="sibTrans" cxnId="{6B6DA3B3-3C8E-4940-AA58-FDCDA3BFDA95}">
      <dgm:prSet/>
      <dgm:spPr/>
      <dgm:t>
        <a:bodyPr/>
        <a:lstStyle/>
        <a:p>
          <a:endParaRPr lang="en-AU"/>
        </a:p>
      </dgm:t>
    </dgm:pt>
    <dgm:pt modelId="{28FF9528-F19F-44A5-9139-86D0A81491BD}" type="pres">
      <dgm:prSet presAssocID="{759AB436-FF28-4D90-B166-664C18106D1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DC4C46F0-91C1-4A92-A64E-AFBA460F7584}" type="pres">
      <dgm:prSet presAssocID="{91010883-5CEF-4EBB-BB47-EBA4855C95FD}" presName="centerShape" presStyleLbl="node0" presStyleIdx="0" presStyleCnt="1"/>
      <dgm:spPr/>
      <dgm:t>
        <a:bodyPr/>
        <a:lstStyle/>
        <a:p>
          <a:endParaRPr lang="en-AU"/>
        </a:p>
      </dgm:t>
    </dgm:pt>
    <dgm:pt modelId="{78F40411-FCCF-4B20-A45B-BB93D6B435C5}" type="pres">
      <dgm:prSet presAssocID="{C6E07AE4-F7D0-4AD6-81C1-D5D60F93FD67}" presName="node" presStyleLbl="node1" presStyleIdx="0" presStyleCnt="5" custScaleX="14646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99507EF-8FD2-41D3-B33B-8A1CAE9DBF08}" type="pres">
      <dgm:prSet presAssocID="{C6E07AE4-F7D0-4AD6-81C1-D5D60F93FD67}" presName="dummy" presStyleCnt="0"/>
      <dgm:spPr/>
    </dgm:pt>
    <dgm:pt modelId="{A46BB880-F8FB-4BFE-87F4-40DB893AEEF2}" type="pres">
      <dgm:prSet presAssocID="{55938F74-4831-4C3F-B113-F4241084E538}" presName="sibTrans" presStyleLbl="sibTrans2D1" presStyleIdx="0" presStyleCnt="5"/>
      <dgm:spPr/>
      <dgm:t>
        <a:bodyPr/>
        <a:lstStyle/>
        <a:p>
          <a:endParaRPr lang="en-AU"/>
        </a:p>
      </dgm:t>
    </dgm:pt>
    <dgm:pt modelId="{9F6D9EE0-5C2F-4BD3-8701-48765952F86C}" type="pres">
      <dgm:prSet presAssocID="{91DE5863-350E-4DA5-910F-B85E0A88D2B0}" presName="node" presStyleLbl="node1" presStyleIdx="1" presStyleCnt="5" custScaleX="14366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E8E6008-C331-47E1-9721-73C845142F20}" type="pres">
      <dgm:prSet presAssocID="{91DE5863-350E-4DA5-910F-B85E0A88D2B0}" presName="dummy" presStyleCnt="0"/>
      <dgm:spPr/>
    </dgm:pt>
    <dgm:pt modelId="{D10E97D0-9984-4923-BB32-6F637A6C0A26}" type="pres">
      <dgm:prSet presAssocID="{82D46396-C3EC-4366-BF1C-E7F230D1D598}" presName="sibTrans" presStyleLbl="sibTrans2D1" presStyleIdx="1" presStyleCnt="5"/>
      <dgm:spPr/>
      <dgm:t>
        <a:bodyPr/>
        <a:lstStyle/>
        <a:p>
          <a:endParaRPr lang="en-AU"/>
        </a:p>
      </dgm:t>
    </dgm:pt>
    <dgm:pt modelId="{67490E64-F491-421C-BE8C-53BA3F9FD92E}" type="pres">
      <dgm:prSet presAssocID="{F1F06787-BCD7-4F70-A722-A69CCADC1B88}" presName="node" presStyleLbl="node1" presStyleIdx="2" presStyleCnt="5" custScaleX="151706" custRadScaleRad="99630" custRadScaleInc="45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FCC00A5-68FD-43EB-B7C1-5A6CE2EEC027}" type="pres">
      <dgm:prSet presAssocID="{F1F06787-BCD7-4F70-A722-A69CCADC1B88}" presName="dummy" presStyleCnt="0"/>
      <dgm:spPr/>
    </dgm:pt>
    <dgm:pt modelId="{C4322BC0-77D3-4326-B93E-B44DC5544B2E}" type="pres">
      <dgm:prSet presAssocID="{5F5F72CB-E229-4AEA-AFAB-3B29A4AF9F4A}" presName="sibTrans" presStyleLbl="sibTrans2D1" presStyleIdx="2" presStyleCnt="5"/>
      <dgm:spPr/>
      <dgm:t>
        <a:bodyPr/>
        <a:lstStyle/>
        <a:p>
          <a:endParaRPr lang="en-AU"/>
        </a:p>
      </dgm:t>
    </dgm:pt>
    <dgm:pt modelId="{2E9D1CE6-C695-4571-8B36-759155D01A19}" type="pres">
      <dgm:prSet presAssocID="{76FDA108-4A91-4CDF-96D9-74C25AB947A9}" presName="node" presStyleLbl="node1" presStyleIdx="3" presStyleCnt="5" custScaleX="141960" custScaleY="10169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AAFD8AF-6ADA-4616-AAC2-F32DE2F5E4EB}" type="pres">
      <dgm:prSet presAssocID="{76FDA108-4A91-4CDF-96D9-74C25AB947A9}" presName="dummy" presStyleCnt="0"/>
      <dgm:spPr/>
    </dgm:pt>
    <dgm:pt modelId="{9B3E9116-AE58-4193-8E99-27D8D3220598}" type="pres">
      <dgm:prSet presAssocID="{218492F0-565F-4787-8935-83044E5A54AC}" presName="sibTrans" presStyleLbl="sibTrans2D1" presStyleIdx="3" presStyleCnt="5"/>
      <dgm:spPr/>
      <dgm:t>
        <a:bodyPr/>
        <a:lstStyle/>
        <a:p>
          <a:endParaRPr lang="en-AU"/>
        </a:p>
      </dgm:t>
    </dgm:pt>
    <dgm:pt modelId="{D2F47BCA-AC63-4113-B165-6BB7C3C060FF}" type="pres">
      <dgm:prSet presAssocID="{E3E3BA3B-9474-4C8E-B121-7ED9AAE6B801}" presName="node" presStyleLbl="node1" presStyleIdx="4" presStyleCnt="5" custScaleX="14291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2C9BF45-1CB1-4CC5-8BB2-5E39B58FAF45}" type="pres">
      <dgm:prSet presAssocID="{E3E3BA3B-9474-4C8E-B121-7ED9AAE6B801}" presName="dummy" presStyleCnt="0"/>
      <dgm:spPr/>
    </dgm:pt>
    <dgm:pt modelId="{6B94921F-9F9C-4A5E-8C19-FA2B6FDE3177}" type="pres">
      <dgm:prSet presAssocID="{EE02C97C-32DC-4814-941E-E0E3EB15BFE9}" presName="sibTrans" presStyleLbl="sibTrans2D1" presStyleIdx="4" presStyleCnt="5"/>
      <dgm:spPr/>
      <dgm:t>
        <a:bodyPr/>
        <a:lstStyle/>
        <a:p>
          <a:endParaRPr lang="en-AU"/>
        </a:p>
      </dgm:t>
    </dgm:pt>
  </dgm:ptLst>
  <dgm:cxnLst>
    <dgm:cxn modelId="{8A710799-879C-469F-A4EE-EEA2435F6838}" type="presOf" srcId="{76FDA108-4A91-4CDF-96D9-74C25AB947A9}" destId="{2E9D1CE6-C695-4571-8B36-759155D01A19}" srcOrd="0" destOrd="0" presId="urn:microsoft.com/office/officeart/2005/8/layout/radial6"/>
    <dgm:cxn modelId="{C983026B-7F2F-4F0F-8F8B-11D274623384}" type="presOf" srcId="{F1F06787-BCD7-4F70-A722-A69CCADC1B88}" destId="{67490E64-F491-421C-BE8C-53BA3F9FD92E}" srcOrd="0" destOrd="0" presId="urn:microsoft.com/office/officeart/2005/8/layout/radial6"/>
    <dgm:cxn modelId="{5B51A60E-45E3-4AB5-A346-BDFFEDA8052C}" srcId="{759AB436-FF28-4D90-B166-664C18106D12}" destId="{91010883-5CEF-4EBB-BB47-EBA4855C95FD}" srcOrd="0" destOrd="0" parTransId="{B5FA7B5D-1B7B-4F9D-926C-C3232EEBA4DA}" sibTransId="{791A8D25-A07A-456F-8D94-8BF851058F0D}"/>
    <dgm:cxn modelId="{0FDD1DA3-319B-432E-8A3A-308A6A0D5ECB}" type="presOf" srcId="{759AB436-FF28-4D90-B166-664C18106D12}" destId="{28FF9528-F19F-44A5-9139-86D0A81491BD}" srcOrd="0" destOrd="0" presId="urn:microsoft.com/office/officeart/2005/8/layout/radial6"/>
    <dgm:cxn modelId="{8548C5C9-00DE-41CF-AC5E-99AD26D22988}" type="presOf" srcId="{91DE5863-350E-4DA5-910F-B85E0A88D2B0}" destId="{9F6D9EE0-5C2F-4BD3-8701-48765952F86C}" srcOrd="0" destOrd="0" presId="urn:microsoft.com/office/officeart/2005/8/layout/radial6"/>
    <dgm:cxn modelId="{C165C432-E1DA-453A-9793-C93804BA9ACB}" type="presOf" srcId="{82D46396-C3EC-4366-BF1C-E7F230D1D598}" destId="{D10E97D0-9984-4923-BB32-6F637A6C0A26}" srcOrd="0" destOrd="0" presId="urn:microsoft.com/office/officeart/2005/8/layout/radial6"/>
    <dgm:cxn modelId="{5A2EA61F-DF24-4D44-8214-A5C54FAC61DF}" type="presOf" srcId="{E3E3BA3B-9474-4C8E-B121-7ED9AAE6B801}" destId="{D2F47BCA-AC63-4113-B165-6BB7C3C060FF}" srcOrd="0" destOrd="0" presId="urn:microsoft.com/office/officeart/2005/8/layout/radial6"/>
    <dgm:cxn modelId="{9247DD68-D691-4B47-9EE6-D1C1CEC09EBB}" srcId="{91010883-5CEF-4EBB-BB47-EBA4855C95FD}" destId="{C6E07AE4-F7D0-4AD6-81C1-D5D60F93FD67}" srcOrd="0" destOrd="0" parTransId="{0E89F38E-2442-47DF-A0FA-60265E8BF4C4}" sibTransId="{55938F74-4831-4C3F-B113-F4241084E538}"/>
    <dgm:cxn modelId="{68A9DABC-5075-4478-B247-3996DCAF12D4}" type="presOf" srcId="{EE02C97C-32DC-4814-941E-E0E3EB15BFE9}" destId="{6B94921F-9F9C-4A5E-8C19-FA2B6FDE3177}" srcOrd="0" destOrd="0" presId="urn:microsoft.com/office/officeart/2005/8/layout/radial6"/>
    <dgm:cxn modelId="{576DF32A-F86E-48A9-B44D-6310E36EB790}" type="presOf" srcId="{55938F74-4831-4C3F-B113-F4241084E538}" destId="{A46BB880-F8FB-4BFE-87F4-40DB893AEEF2}" srcOrd="0" destOrd="0" presId="urn:microsoft.com/office/officeart/2005/8/layout/radial6"/>
    <dgm:cxn modelId="{892BDA0C-AF8C-43C0-9C45-10F0D8D4C864}" type="presOf" srcId="{91010883-5CEF-4EBB-BB47-EBA4855C95FD}" destId="{DC4C46F0-91C1-4A92-A64E-AFBA460F7584}" srcOrd="0" destOrd="0" presId="urn:microsoft.com/office/officeart/2005/8/layout/radial6"/>
    <dgm:cxn modelId="{688152CF-05DA-4092-AC7E-94D3CADA41D3}" srcId="{91010883-5CEF-4EBB-BB47-EBA4855C95FD}" destId="{76FDA108-4A91-4CDF-96D9-74C25AB947A9}" srcOrd="3" destOrd="0" parTransId="{E7346C4E-BABE-48B4-9469-EB9D58E71DA6}" sibTransId="{218492F0-565F-4787-8935-83044E5A54AC}"/>
    <dgm:cxn modelId="{48089B71-0F9A-4014-AB6F-557CD8D2C88D}" srcId="{91010883-5CEF-4EBB-BB47-EBA4855C95FD}" destId="{E3E3BA3B-9474-4C8E-B121-7ED9AAE6B801}" srcOrd="4" destOrd="0" parTransId="{CE95757B-71C4-456D-9EF5-6415752D055D}" sibTransId="{EE02C97C-32DC-4814-941E-E0E3EB15BFE9}"/>
    <dgm:cxn modelId="{7404A26D-0654-431E-95E2-D2B9C07A0E2F}" type="presOf" srcId="{C6E07AE4-F7D0-4AD6-81C1-D5D60F93FD67}" destId="{78F40411-FCCF-4B20-A45B-BB93D6B435C5}" srcOrd="0" destOrd="0" presId="urn:microsoft.com/office/officeart/2005/8/layout/radial6"/>
    <dgm:cxn modelId="{6B6DA3B3-3C8E-4940-AA58-FDCDA3BFDA95}" srcId="{91010883-5CEF-4EBB-BB47-EBA4855C95FD}" destId="{F1F06787-BCD7-4F70-A722-A69CCADC1B88}" srcOrd="2" destOrd="0" parTransId="{7DAEFE87-B71E-4BC5-AB55-BA5892DF1B22}" sibTransId="{5F5F72CB-E229-4AEA-AFAB-3B29A4AF9F4A}"/>
    <dgm:cxn modelId="{E09B9CE6-0778-4DC7-A22F-F38BE68958DF}" type="presOf" srcId="{218492F0-565F-4787-8935-83044E5A54AC}" destId="{9B3E9116-AE58-4193-8E99-27D8D3220598}" srcOrd="0" destOrd="0" presId="urn:microsoft.com/office/officeart/2005/8/layout/radial6"/>
    <dgm:cxn modelId="{E6EED364-EEDE-49CF-9BB8-249AFD7E220F}" type="presOf" srcId="{5F5F72CB-E229-4AEA-AFAB-3B29A4AF9F4A}" destId="{C4322BC0-77D3-4326-B93E-B44DC5544B2E}" srcOrd="0" destOrd="0" presId="urn:microsoft.com/office/officeart/2005/8/layout/radial6"/>
    <dgm:cxn modelId="{A28B4E4D-CDD6-431C-8750-EBB58DA93A96}" srcId="{91010883-5CEF-4EBB-BB47-EBA4855C95FD}" destId="{91DE5863-350E-4DA5-910F-B85E0A88D2B0}" srcOrd="1" destOrd="0" parTransId="{7E9C74D9-10E9-4A85-B054-7F325FA66874}" sibTransId="{82D46396-C3EC-4366-BF1C-E7F230D1D598}"/>
    <dgm:cxn modelId="{6C1A98B3-2A2C-4881-B359-FC0273475125}" type="presParOf" srcId="{28FF9528-F19F-44A5-9139-86D0A81491BD}" destId="{DC4C46F0-91C1-4A92-A64E-AFBA460F7584}" srcOrd="0" destOrd="0" presId="urn:microsoft.com/office/officeart/2005/8/layout/radial6"/>
    <dgm:cxn modelId="{61095AC4-3F7F-4776-9BD2-B6FF4AD94A64}" type="presParOf" srcId="{28FF9528-F19F-44A5-9139-86D0A81491BD}" destId="{78F40411-FCCF-4B20-A45B-BB93D6B435C5}" srcOrd="1" destOrd="0" presId="urn:microsoft.com/office/officeart/2005/8/layout/radial6"/>
    <dgm:cxn modelId="{4F847F62-0545-4BBA-A6B1-38669ABEB97E}" type="presParOf" srcId="{28FF9528-F19F-44A5-9139-86D0A81491BD}" destId="{A99507EF-8FD2-41D3-B33B-8A1CAE9DBF08}" srcOrd="2" destOrd="0" presId="urn:microsoft.com/office/officeart/2005/8/layout/radial6"/>
    <dgm:cxn modelId="{DAE50585-1BB0-4B0B-968B-AD1FF730B41B}" type="presParOf" srcId="{28FF9528-F19F-44A5-9139-86D0A81491BD}" destId="{A46BB880-F8FB-4BFE-87F4-40DB893AEEF2}" srcOrd="3" destOrd="0" presId="urn:microsoft.com/office/officeart/2005/8/layout/radial6"/>
    <dgm:cxn modelId="{A2B2573C-4420-4E1D-8B11-BC7D8D2B4EF8}" type="presParOf" srcId="{28FF9528-F19F-44A5-9139-86D0A81491BD}" destId="{9F6D9EE0-5C2F-4BD3-8701-48765952F86C}" srcOrd="4" destOrd="0" presId="urn:microsoft.com/office/officeart/2005/8/layout/radial6"/>
    <dgm:cxn modelId="{1876E77B-141B-489F-856E-BBAF00DCF01E}" type="presParOf" srcId="{28FF9528-F19F-44A5-9139-86D0A81491BD}" destId="{2E8E6008-C331-47E1-9721-73C845142F20}" srcOrd="5" destOrd="0" presId="urn:microsoft.com/office/officeart/2005/8/layout/radial6"/>
    <dgm:cxn modelId="{1133568D-8E62-4524-906E-DE74FC77F039}" type="presParOf" srcId="{28FF9528-F19F-44A5-9139-86D0A81491BD}" destId="{D10E97D0-9984-4923-BB32-6F637A6C0A26}" srcOrd="6" destOrd="0" presId="urn:microsoft.com/office/officeart/2005/8/layout/radial6"/>
    <dgm:cxn modelId="{546C10DF-8AC0-469E-877E-9079E329F77C}" type="presParOf" srcId="{28FF9528-F19F-44A5-9139-86D0A81491BD}" destId="{67490E64-F491-421C-BE8C-53BA3F9FD92E}" srcOrd="7" destOrd="0" presId="urn:microsoft.com/office/officeart/2005/8/layout/radial6"/>
    <dgm:cxn modelId="{C28983E0-5331-4DFE-B1E2-4B0A396BE4D7}" type="presParOf" srcId="{28FF9528-F19F-44A5-9139-86D0A81491BD}" destId="{9FCC00A5-68FD-43EB-B7C1-5A6CE2EEC027}" srcOrd="8" destOrd="0" presId="urn:microsoft.com/office/officeart/2005/8/layout/radial6"/>
    <dgm:cxn modelId="{687D7F35-F932-4064-8485-60BC0B1DA038}" type="presParOf" srcId="{28FF9528-F19F-44A5-9139-86D0A81491BD}" destId="{C4322BC0-77D3-4326-B93E-B44DC5544B2E}" srcOrd="9" destOrd="0" presId="urn:microsoft.com/office/officeart/2005/8/layout/radial6"/>
    <dgm:cxn modelId="{29679776-FF8B-4870-87A9-1E6F8A61FD9F}" type="presParOf" srcId="{28FF9528-F19F-44A5-9139-86D0A81491BD}" destId="{2E9D1CE6-C695-4571-8B36-759155D01A19}" srcOrd="10" destOrd="0" presId="urn:microsoft.com/office/officeart/2005/8/layout/radial6"/>
    <dgm:cxn modelId="{5B1296FE-232A-4B9A-B6C5-E005477B6644}" type="presParOf" srcId="{28FF9528-F19F-44A5-9139-86D0A81491BD}" destId="{DAAFD8AF-6ADA-4616-AAC2-F32DE2F5E4EB}" srcOrd="11" destOrd="0" presId="urn:microsoft.com/office/officeart/2005/8/layout/radial6"/>
    <dgm:cxn modelId="{07A26E67-A47D-4F62-9C7D-36C3A96BDAA3}" type="presParOf" srcId="{28FF9528-F19F-44A5-9139-86D0A81491BD}" destId="{9B3E9116-AE58-4193-8E99-27D8D3220598}" srcOrd="12" destOrd="0" presId="urn:microsoft.com/office/officeart/2005/8/layout/radial6"/>
    <dgm:cxn modelId="{D05ECEF6-881D-4F37-9BD9-3E104FE84D87}" type="presParOf" srcId="{28FF9528-F19F-44A5-9139-86D0A81491BD}" destId="{D2F47BCA-AC63-4113-B165-6BB7C3C060FF}" srcOrd="13" destOrd="0" presId="urn:microsoft.com/office/officeart/2005/8/layout/radial6"/>
    <dgm:cxn modelId="{87F0E3BC-3E0C-4A21-BFE5-82F9B443F30C}" type="presParOf" srcId="{28FF9528-F19F-44A5-9139-86D0A81491BD}" destId="{E2C9BF45-1CB1-4CC5-8BB2-5E39B58FAF45}" srcOrd="14" destOrd="0" presId="urn:microsoft.com/office/officeart/2005/8/layout/radial6"/>
    <dgm:cxn modelId="{FF9C2ED3-D6D4-4E83-93B4-BD08FD1BCF26}" type="presParOf" srcId="{28FF9528-F19F-44A5-9139-86D0A81491BD}" destId="{6B94921F-9F9C-4A5E-8C19-FA2B6FDE3177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9AB436-FF28-4D90-B166-664C18106D12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91010883-5CEF-4EBB-BB47-EBA4855C95FD}">
      <dgm:prSet phldrT="[Text]"/>
      <dgm:spPr/>
      <dgm:t>
        <a:bodyPr/>
        <a:lstStyle/>
        <a:p>
          <a:r>
            <a:rPr lang="en-AU" dirty="0" smtClean="0"/>
            <a:t>Core Methods</a:t>
          </a:r>
          <a:endParaRPr lang="en-AU" dirty="0"/>
        </a:p>
      </dgm:t>
    </dgm:pt>
    <dgm:pt modelId="{B5FA7B5D-1B7B-4F9D-926C-C3232EEBA4DA}" type="parTrans" cxnId="{5B51A60E-45E3-4AB5-A346-BDFFEDA8052C}">
      <dgm:prSet/>
      <dgm:spPr/>
      <dgm:t>
        <a:bodyPr/>
        <a:lstStyle/>
        <a:p>
          <a:endParaRPr lang="en-AU"/>
        </a:p>
      </dgm:t>
    </dgm:pt>
    <dgm:pt modelId="{791A8D25-A07A-456F-8D94-8BF851058F0D}" type="sibTrans" cxnId="{5B51A60E-45E3-4AB5-A346-BDFFEDA8052C}">
      <dgm:prSet/>
      <dgm:spPr/>
      <dgm:t>
        <a:bodyPr/>
        <a:lstStyle/>
        <a:p>
          <a:endParaRPr lang="en-AU"/>
        </a:p>
      </dgm:t>
    </dgm:pt>
    <dgm:pt modelId="{C6E07AE4-F7D0-4AD6-81C1-D5D60F93FD67}">
      <dgm:prSet phldrT="[Text]" custT="1"/>
      <dgm:spPr/>
      <dgm:t>
        <a:bodyPr/>
        <a:lstStyle/>
        <a:p>
          <a:r>
            <a:rPr lang="en-AU" sz="900" b="1" dirty="0" smtClean="0">
              <a:solidFill>
                <a:schemeClr val="tx1"/>
              </a:solidFill>
            </a:rPr>
            <a:t>Key Assumption Check</a:t>
          </a:r>
          <a:endParaRPr lang="en-AU" sz="900" b="1" dirty="0">
            <a:solidFill>
              <a:schemeClr val="tx1"/>
            </a:solidFill>
          </a:endParaRPr>
        </a:p>
      </dgm:t>
    </dgm:pt>
    <dgm:pt modelId="{0E89F38E-2442-47DF-A0FA-60265E8BF4C4}" type="parTrans" cxnId="{9247DD68-D691-4B47-9EE6-D1C1CEC09EBB}">
      <dgm:prSet/>
      <dgm:spPr/>
      <dgm:t>
        <a:bodyPr/>
        <a:lstStyle/>
        <a:p>
          <a:endParaRPr lang="en-AU"/>
        </a:p>
      </dgm:t>
    </dgm:pt>
    <dgm:pt modelId="{55938F74-4831-4C3F-B113-F4241084E538}" type="sibTrans" cxnId="{9247DD68-D691-4B47-9EE6-D1C1CEC09EBB}">
      <dgm:prSet/>
      <dgm:spPr/>
      <dgm:t>
        <a:bodyPr/>
        <a:lstStyle/>
        <a:p>
          <a:endParaRPr lang="en-AU"/>
        </a:p>
      </dgm:t>
    </dgm:pt>
    <dgm:pt modelId="{91DE5863-350E-4DA5-910F-B85E0A88D2B0}">
      <dgm:prSet phldrT="[Text]" custT="1"/>
      <dgm:spPr/>
      <dgm:t>
        <a:bodyPr/>
        <a:lstStyle/>
        <a:p>
          <a:r>
            <a:rPr lang="en-AU" sz="900" b="1" dirty="0" smtClean="0">
              <a:solidFill>
                <a:schemeClr val="tx1"/>
              </a:solidFill>
            </a:rPr>
            <a:t>What if?/Counter Argument</a:t>
          </a:r>
          <a:endParaRPr lang="en-AU" sz="900" b="1" dirty="0">
            <a:solidFill>
              <a:schemeClr val="tx1"/>
            </a:solidFill>
          </a:endParaRPr>
        </a:p>
      </dgm:t>
    </dgm:pt>
    <dgm:pt modelId="{7E9C74D9-10E9-4A85-B054-7F325FA66874}" type="parTrans" cxnId="{A28B4E4D-CDD6-431C-8750-EBB58DA93A96}">
      <dgm:prSet/>
      <dgm:spPr/>
      <dgm:t>
        <a:bodyPr/>
        <a:lstStyle/>
        <a:p>
          <a:endParaRPr lang="en-AU"/>
        </a:p>
      </dgm:t>
    </dgm:pt>
    <dgm:pt modelId="{82D46396-C3EC-4366-BF1C-E7F230D1D598}" type="sibTrans" cxnId="{A28B4E4D-CDD6-431C-8750-EBB58DA93A96}">
      <dgm:prSet/>
      <dgm:spPr/>
      <dgm:t>
        <a:bodyPr/>
        <a:lstStyle/>
        <a:p>
          <a:endParaRPr lang="en-AU"/>
        </a:p>
      </dgm:t>
    </dgm:pt>
    <dgm:pt modelId="{76FDA108-4A91-4CDF-96D9-74C25AB947A9}">
      <dgm:prSet phldrT="[Text]" custT="1"/>
      <dgm:spPr/>
      <dgm:t>
        <a:bodyPr/>
        <a:lstStyle/>
        <a:p>
          <a:r>
            <a:rPr lang="en-AU" sz="1000" b="1" dirty="0" smtClean="0">
              <a:solidFill>
                <a:schemeClr val="tx1"/>
              </a:solidFill>
            </a:rPr>
            <a:t>Brainstorming</a:t>
          </a:r>
          <a:endParaRPr lang="en-AU" sz="1000" b="1" dirty="0">
            <a:solidFill>
              <a:schemeClr val="tx1"/>
            </a:solidFill>
          </a:endParaRPr>
        </a:p>
      </dgm:t>
    </dgm:pt>
    <dgm:pt modelId="{E7346C4E-BABE-48B4-9469-EB9D58E71DA6}" type="parTrans" cxnId="{688152CF-05DA-4092-AC7E-94D3CADA41D3}">
      <dgm:prSet/>
      <dgm:spPr/>
      <dgm:t>
        <a:bodyPr/>
        <a:lstStyle/>
        <a:p>
          <a:endParaRPr lang="en-AU"/>
        </a:p>
      </dgm:t>
    </dgm:pt>
    <dgm:pt modelId="{218492F0-565F-4787-8935-83044E5A54AC}" type="sibTrans" cxnId="{688152CF-05DA-4092-AC7E-94D3CADA41D3}">
      <dgm:prSet/>
      <dgm:spPr/>
      <dgm:t>
        <a:bodyPr/>
        <a:lstStyle/>
        <a:p>
          <a:endParaRPr lang="en-AU"/>
        </a:p>
      </dgm:t>
    </dgm:pt>
    <dgm:pt modelId="{E3E3BA3B-9474-4C8E-B121-7ED9AAE6B801}">
      <dgm:prSet phldrT="[Text]" custT="1"/>
      <dgm:spPr/>
      <dgm:t>
        <a:bodyPr/>
        <a:lstStyle/>
        <a:p>
          <a:r>
            <a:rPr lang="en-AU" sz="1000" b="1" dirty="0" smtClean="0">
              <a:solidFill>
                <a:schemeClr val="tx1"/>
              </a:solidFill>
            </a:rPr>
            <a:t>Visualisation</a:t>
          </a:r>
          <a:endParaRPr lang="en-AU" sz="1000" b="1" dirty="0">
            <a:solidFill>
              <a:schemeClr val="tx1"/>
            </a:solidFill>
          </a:endParaRPr>
        </a:p>
      </dgm:t>
    </dgm:pt>
    <dgm:pt modelId="{CE95757B-71C4-456D-9EF5-6415752D055D}" type="parTrans" cxnId="{48089B71-0F9A-4014-AB6F-557CD8D2C88D}">
      <dgm:prSet/>
      <dgm:spPr/>
      <dgm:t>
        <a:bodyPr/>
        <a:lstStyle/>
        <a:p>
          <a:endParaRPr lang="en-AU"/>
        </a:p>
      </dgm:t>
    </dgm:pt>
    <dgm:pt modelId="{EE02C97C-32DC-4814-941E-E0E3EB15BFE9}" type="sibTrans" cxnId="{48089B71-0F9A-4014-AB6F-557CD8D2C88D}">
      <dgm:prSet/>
      <dgm:spPr/>
      <dgm:t>
        <a:bodyPr/>
        <a:lstStyle/>
        <a:p>
          <a:endParaRPr lang="en-AU"/>
        </a:p>
      </dgm:t>
    </dgm:pt>
    <dgm:pt modelId="{F1F06787-BCD7-4F70-A722-A69CCADC1B88}">
      <dgm:prSet phldrT="[Text]" custT="1"/>
      <dgm:spPr/>
      <dgm:t>
        <a:bodyPr/>
        <a:lstStyle/>
        <a:p>
          <a:r>
            <a:rPr lang="en-AU" sz="900" b="1" dirty="0" smtClean="0">
              <a:solidFill>
                <a:schemeClr val="tx1"/>
              </a:solidFill>
            </a:rPr>
            <a:t>Quality of Information</a:t>
          </a:r>
          <a:endParaRPr lang="en-AU" sz="900" b="1" dirty="0">
            <a:solidFill>
              <a:schemeClr val="tx1"/>
            </a:solidFill>
          </a:endParaRPr>
        </a:p>
      </dgm:t>
    </dgm:pt>
    <dgm:pt modelId="{7DAEFE87-B71E-4BC5-AB55-BA5892DF1B22}" type="parTrans" cxnId="{6B6DA3B3-3C8E-4940-AA58-FDCDA3BFDA95}">
      <dgm:prSet/>
      <dgm:spPr/>
      <dgm:t>
        <a:bodyPr/>
        <a:lstStyle/>
        <a:p>
          <a:endParaRPr lang="en-AU"/>
        </a:p>
      </dgm:t>
    </dgm:pt>
    <dgm:pt modelId="{5F5F72CB-E229-4AEA-AFAB-3B29A4AF9F4A}" type="sibTrans" cxnId="{6B6DA3B3-3C8E-4940-AA58-FDCDA3BFDA95}">
      <dgm:prSet/>
      <dgm:spPr/>
      <dgm:t>
        <a:bodyPr/>
        <a:lstStyle/>
        <a:p>
          <a:endParaRPr lang="en-AU"/>
        </a:p>
      </dgm:t>
    </dgm:pt>
    <dgm:pt modelId="{28FF9528-F19F-44A5-9139-86D0A81491BD}" type="pres">
      <dgm:prSet presAssocID="{759AB436-FF28-4D90-B166-664C18106D1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DC4C46F0-91C1-4A92-A64E-AFBA460F7584}" type="pres">
      <dgm:prSet presAssocID="{91010883-5CEF-4EBB-BB47-EBA4855C95FD}" presName="centerShape" presStyleLbl="node0" presStyleIdx="0" presStyleCnt="1"/>
      <dgm:spPr/>
      <dgm:t>
        <a:bodyPr/>
        <a:lstStyle/>
        <a:p>
          <a:endParaRPr lang="en-AU"/>
        </a:p>
      </dgm:t>
    </dgm:pt>
    <dgm:pt modelId="{78F40411-FCCF-4B20-A45B-BB93D6B435C5}" type="pres">
      <dgm:prSet presAssocID="{C6E07AE4-F7D0-4AD6-81C1-D5D60F93FD67}" presName="node" presStyleLbl="node1" presStyleIdx="0" presStyleCnt="5" custScaleX="14646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99507EF-8FD2-41D3-B33B-8A1CAE9DBF08}" type="pres">
      <dgm:prSet presAssocID="{C6E07AE4-F7D0-4AD6-81C1-D5D60F93FD67}" presName="dummy" presStyleCnt="0"/>
      <dgm:spPr/>
    </dgm:pt>
    <dgm:pt modelId="{A46BB880-F8FB-4BFE-87F4-40DB893AEEF2}" type="pres">
      <dgm:prSet presAssocID="{55938F74-4831-4C3F-B113-F4241084E538}" presName="sibTrans" presStyleLbl="sibTrans2D1" presStyleIdx="0" presStyleCnt="5"/>
      <dgm:spPr/>
      <dgm:t>
        <a:bodyPr/>
        <a:lstStyle/>
        <a:p>
          <a:endParaRPr lang="en-AU"/>
        </a:p>
      </dgm:t>
    </dgm:pt>
    <dgm:pt modelId="{9F6D9EE0-5C2F-4BD3-8701-48765952F86C}" type="pres">
      <dgm:prSet presAssocID="{91DE5863-350E-4DA5-910F-B85E0A88D2B0}" presName="node" presStyleLbl="node1" presStyleIdx="1" presStyleCnt="5" custScaleX="14366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E8E6008-C331-47E1-9721-73C845142F20}" type="pres">
      <dgm:prSet presAssocID="{91DE5863-350E-4DA5-910F-B85E0A88D2B0}" presName="dummy" presStyleCnt="0"/>
      <dgm:spPr/>
    </dgm:pt>
    <dgm:pt modelId="{D10E97D0-9984-4923-BB32-6F637A6C0A26}" type="pres">
      <dgm:prSet presAssocID="{82D46396-C3EC-4366-BF1C-E7F230D1D598}" presName="sibTrans" presStyleLbl="sibTrans2D1" presStyleIdx="1" presStyleCnt="5"/>
      <dgm:spPr/>
      <dgm:t>
        <a:bodyPr/>
        <a:lstStyle/>
        <a:p>
          <a:endParaRPr lang="en-AU"/>
        </a:p>
      </dgm:t>
    </dgm:pt>
    <dgm:pt modelId="{67490E64-F491-421C-BE8C-53BA3F9FD92E}" type="pres">
      <dgm:prSet presAssocID="{F1F06787-BCD7-4F70-A722-A69CCADC1B88}" presName="node" presStyleLbl="node1" presStyleIdx="2" presStyleCnt="5" custScaleX="151706" custRadScaleRad="99630" custRadScaleInc="45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FCC00A5-68FD-43EB-B7C1-5A6CE2EEC027}" type="pres">
      <dgm:prSet presAssocID="{F1F06787-BCD7-4F70-A722-A69CCADC1B88}" presName="dummy" presStyleCnt="0"/>
      <dgm:spPr/>
    </dgm:pt>
    <dgm:pt modelId="{C4322BC0-77D3-4326-B93E-B44DC5544B2E}" type="pres">
      <dgm:prSet presAssocID="{5F5F72CB-E229-4AEA-AFAB-3B29A4AF9F4A}" presName="sibTrans" presStyleLbl="sibTrans2D1" presStyleIdx="2" presStyleCnt="5"/>
      <dgm:spPr/>
      <dgm:t>
        <a:bodyPr/>
        <a:lstStyle/>
        <a:p>
          <a:endParaRPr lang="en-AU"/>
        </a:p>
      </dgm:t>
    </dgm:pt>
    <dgm:pt modelId="{2E9D1CE6-C695-4571-8B36-759155D01A19}" type="pres">
      <dgm:prSet presAssocID="{76FDA108-4A91-4CDF-96D9-74C25AB947A9}" presName="node" presStyleLbl="node1" presStyleIdx="3" presStyleCnt="5" custScaleX="141960" custScaleY="10169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AAFD8AF-6ADA-4616-AAC2-F32DE2F5E4EB}" type="pres">
      <dgm:prSet presAssocID="{76FDA108-4A91-4CDF-96D9-74C25AB947A9}" presName="dummy" presStyleCnt="0"/>
      <dgm:spPr/>
    </dgm:pt>
    <dgm:pt modelId="{9B3E9116-AE58-4193-8E99-27D8D3220598}" type="pres">
      <dgm:prSet presAssocID="{218492F0-565F-4787-8935-83044E5A54AC}" presName="sibTrans" presStyleLbl="sibTrans2D1" presStyleIdx="3" presStyleCnt="5"/>
      <dgm:spPr/>
      <dgm:t>
        <a:bodyPr/>
        <a:lstStyle/>
        <a:p>
          <a:endParaRPr lang="en-AU"/>
        </a:p>
      </dgm:t>
    </dgm:pt>
    <dgm:pt modelId="{D2F47BCA-AC63-4113-B165-6BB7C3C060FF}" type="pres">
      <dgm:prSet presAssocID="{E3E3BA3B-9474-4C8E-B121-7ED9AAE6B801}" presName="node" presStyleLbl="node1" presStyleIdx="4" presStyleCnt="5" custScaleX="14291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2C9BF45-1CB1-4CC5-8BB2-5E39B58FAF45}" type="pres">
      <dgm:prSet presAssocID="{E3E3BA3B-9474-4C8E-B121-7ED9AAE6B801}" presName="dummy" presStyleCnt="0"/>
      <dgm:spPr/>
    </dgm:pt>
    <dgm:pt modelId="{6B94921F-9F9C-4A5E-8C19-FA2B6FDE3177}" type="pres">
      <dgm:prSet presAssocID="{EE02C97C-32DC-4814-941E-E0E3EB15BFE9}" presName="sibTrans" presStyleLbl="sibTrans2D1" presStyleIdx="4" presStyleCnt="5"/>
      <dgm:spPr/>
      <dgm:t>
        <a:bodyPr/>
        <a:lstStyle/>
        <a:p>
          <a:endParaRPr lang="en-AU"/>
        </a:p>
      </dgm:t>
    </dgm:pt>
  </dgm:ptLst>
  <dgm:cxnLst>
    <dgm:cxn modelId="{5B51A60E-45E3-4AB5-A346-BDFFEDA8052C}" srcId="{759AB436-FF28-4D90-B166-664C18106D12}" destId="{91010883-5CEF-4EBB-BB47-EBA4855C95FD}" srcOrd="0" destOrd="0" parTransId="{B5FA7B5D-1B7B-4F9D-926C-C3232EEBA4DA}" sibTransId="{791A8D25-A07A-456F-8D94-8BF851058F0D}"/>
    <dgm:cxn modelId="{A2D43890-88C0-41D5-A888-6652593EB9B5}" type="presOf" srcId="{EE02C97C-32DC-4814-941E-E0E3EB15BFE9}" destId="{6B94921F-9F9C-4A5E-8C19-FA2B6FDE3177}" srcOrd="0" destOrd="0" presId="urn:microsoft.com/office/officeart/2005/8/layout/radial6"/>
    <dgm:cxn modelId="{7020C918-079B-407B-9920-087CF8161593}" type="presOf" srcId="{C6E07AE4-F7D0-4AD6-81C1-D5D60F93FD67}" destId="{78F40411-FCCF-4B20-A45B-BB93D6B435C5}" srcOrd="0" destOrd="0" presId="urn:microsoft.com/office/officeart/2005/8/layout/radial6"/>
    <dgm:cxn modelId="{A6C42E33-57CF-41BB-9BA6-494E09C68BA9}" type="presOf" srcId="{91010883-5CEF-4EBB-BB47-EBA4855C95FD}" destId="{DC4C46F0-91C1-4A92-A64E-AFBA460F7584}" srcOrd="0" destOrd="0" presId="urn:microsoft.com/office/officeart/2005/8/layout/radial6"/>
    <dgm:cxn modelId="{A7ACBF65-453B-4419-8CC9-BEC02A17CABC}" type="presOf" srcId="{218492F0-565F-4787-8935-83044E5A54AC}" destId="{9B3E9116-AE58-4193-8E99-27D8D3220598}" srcOrd="0" destOrd="0" presId="urn:microsoft.com/office/officeart/2005/8/layout/radial6"/>
    <dgm:cxn modelId="{59A326F0-63EC-4146-8C92-FE80A753021B}" type="presOf" srcId="{759AB436-FF28-4D90-B166-664C18106D12}" destId="{28FF9528-F19F-44A5-9139-86D0A81491BD}" srcOrd="0" destOrd="0" presId="urn:microsoft.com/office/officeart/2005/8/layout/radial6"/>
    <dgm:cxn modelId="{E2B3F3B7-2655-4C3E-8E08-CBC2DE9E852B}" type="presOf" srcId="{E3E3BA3B-9474-4C8E-B121-7ED9AAE6B801}" destId="{D2F47BCA-AC63-4113-B165-6BB7C3C060FF}" srcOrd="0" destOrd="0" presId="urn:microsoft.com/office/officeart/2005/8/layout/radial6"/>
    <dgm:cxn modelId="{9247DD68-D691-4B47-9EE6-D1C1CEC09EBB}" srcId="{91010883-5CEF-4EBB-BB47-EBA4855C95FD}" destId="{C6E07AE4-F7D0-4AD6-81C1-D5D60F93FD67}" srcOrd="0" destOrd="0" parTransId="{0E89F38E-2442-47DF-A0FA-60265E8BF4C4}" sibTransId="{55938F74-4831-4C3F-B113-F4241084E538}"/>
    <dgm:cxn modelId="{688152CF-05DA-4092-AC7E-94D3CADA41D3}" srcId="{91010883-5CEF-4EBB-BB47-EBA4855C95FD}" destId="{76FDA108-4A91-4CDF-96D9-74C25AB947A9}" srcOrd="3" destOrd="0" parTransId="{E7346C4E-BABE-48B4-9469-EB9D58E71DA6}" sibTransId="{218492F0-565F-4787-8935-83044E5A54AC}"/>
    <dgm:cxn modelId="{F408C744-5F5C-4FBF-9527-3695DDE66699}" type="presOf" srcId="{5F5F72CB-E229-4AEA-AFAB-3B29A4AF9F4A}" destId="{C4322BC0-77D3-4326-B93E-B44DC5544B2E}" srcOrd="0" destOrd="0" presId="urn:microsoft.com/office/officeart/2005/8/layout/radial6"/>
    <dgm:cxn modelId="{5419B5BF-412B-42F3-B77A-A6611D401985}" type="presOf" srcId="{76FDA108-4A91-4CDF-96D9-74C25AB947A9}" destId="{2E9D1CE6-C695-4571-8B36-759155D01A19}" srcOrd="0" destOrd="0" presId="urn:microsoft.com/office/officeart/2005/8/layout/radial6"/>
    <dgm:cxn modelId="{48089B71-0F9A-4014-AB6F-557CD8D2C88D}" srcId="{91010883-5CEF-4EBB-BB47-EBA4855C95FD}" destId="{E3E3BA3B-9474-4C8E-B121-7ED9AAE6B801}" srcOrd="4" destOrd="0" parTransId="{CE95757B-71C4-456D-9EF5-6415752D055D}" sibTransId="{EE02C97C-32DC-4814-941E-E0E3EB15BFE9}"/>
    <dgm:cxn modelId="{E320BA74-3DCD-4F77-AA1A-7CA486999841}" type="presOf" srcId="{55938F74-4831-4C3F-B113-F4241084E538}" destId="{A46BB880-F8FB-4BFE-87F4-40DB893AEEF2}" srcOrd="0" destOrd="0" presId="urn:microsoft.com/office/officeart/2005/8/layout/radial6"/>
    <dgm:cxn modelId="{6B6DA3B3-3C8E-4940-AA58-FDCDA3BFDA95}" srcId="{91010883-5CEF-4EBB-BB47-EBA4855C95FD}" destId="{F1F06787-BCD7-4F70-A722-A69CCADC1B88}" srcOrd="2" destOrd="0" parTransId="{7DAEFE87-B71E-4BC5-AB55-BA5892DF1B22}" sibTransId="{5F5F72CB-E229-4AEA-AFAB-3B29A4AF9F4A}"/>
    <dgm:cxn modelId="{1F26C203-8164-4545-A655-6D01549D08C4}" type="presOf" srcId="{82D46396-C3EC-4366-BF1C-E7F230D1D598}" destId="{D10E97D0-9984-4923-BB32-6F637A6C0A26}" srcOrd="0" destOrd="0" presId="urn:microsoft.com/office/officeart/2005/8/layout/radial6"/>
    <dgm:cxn modelId="{FBF72B43-EDB8-4784-9F03-85EA40558FD2}" type="presOf" srcId="{91DE5863-350E-4DA5-910F-B85E0A88D2B0}" destId="{9F6D9EE0-5C2F-4BD3-8701-48765952F86C}" srcOrd="0" destOrd="0" presId="urn:microsoft.com/office/officeart/2005/8/layout/radial6"/>
    <dgm:cxn modelId="{0711C0C3-CAC8-47A8-93BE-F2DA6661B5C7}" type="presOf" srcId="{F1F06787-BCD7-4F70-A722-A69CCADC1B88}" destId="{67490E64-F491-421C-BE8C-53BA3F9FD92E}" srcOrd="0" destOrd="0" presId="urn:microsoft.com/office/officeart/2005/8/layout/radial6"/>
    <dgm:cxn modelId="{A28B4E4D-CDD6-431C-8750-EBB58DA93A96}" srcId="{91010883-5CEF-4EBB-BB47-EBA4855C95FD}" destId="{91DE5863-350E-4DA5-910F-B85E0A88D2B0}" srcOrd="1" destOrd="0" parTransId="{7E9C74D9-10E9-4A85-B054-7F325FA66874}" sibTransId="{82D46396-C3EC-4366-BF1C-E7F230D1D598}"/>
    <dgm:cxn modelId="{3396A273-9756-4617-ABDF-E7F077E1AE88}" type="presParOf" srcId="{28FF9528-F19F-44A5-9139-86D0A81491BD}" destId="{DC4C46F0-91C1-4A92-A64E-AFBA460F7584}" srcOrd="0" destOrd="0" presId="urn:microsoft.com/office/officeart/2005/8/layout/radial6"/>
    <dgm:cxn modelId="{AB15744D-C6F2-4178-863C-280DCCAC32FF}" type="presParOf" srcId="{28FF9528-F19F-44A5-9139-86D0A81491BD}" destId="{78F40411-FCCF-4B20-A45B-BB93D6B435C5}" srcOrd="1" destOrd="0" presId="urn:microsoft.com/office/officeart/2005/8/layout/radial6"/>
    <dgm:cxn modelId="{3233B84C-0E6F-4B7F-ACF4-976CC0819404}" type="presParOf" srcId="{28FF9528-F19F-44A5-9139-86D0A81491BD}" destId="{A99507EF-8FD2-41D3-B33B-8A1CAE9DBF08}" srcOrd="2" destOrd="0" presId="urn:microsoft.com/office/officeart/2005/8/layout/radial6"/>
    <dgm:cxn modelId="{6FFF2B7B-BF70-408D-BD18-E704B1EDD3E3}" type="presParOf" srcId="{28FF9528-F19F-44A5-9139-86D0A81491BD}" destId="{A46BB880-F8FB-4BFE-87F4-40DB893AEEF2}" srcOrd="3" destOrd="0" presId="urn:microsoft.com/office/officeart/2005/8/layout/radial6"/>
    <dgm:cxn modelId="{F1D013FF-4000-483E-A829-DDA5B4CA254D}" type="presParOf" srcId="{28FF9528-F19F-44A5-9139-86D0A81491BD}" destId="{9F6D9EE0-5C2F-4BD3-8701-48765952F86C}" srcOrd="4" destOrd="0" presId="urn:microsoft.com/office/officeart/2005/8/layout/radial6"/>
    <dgm:cxn modelId="{AE250326-95FA-41F2-95E8-C2008E1405B7}" type="presParOf" srcId="{28FF9528-F19F-44A5-9139-86D0A81491BD}" destId="{2E8E6008-C331-47E1-9721-73C845142F20}" srcOrd="5" destOrd="0" presId="urn:microsoft.com/office/officeart/2005/8/layout/radial6"/>
    <dgm:cxn modelId="{FAF987A8-B081-4E72-BBE1-0511B22BA213}" type="presParOf" srcId="{28FF9528-F19F-44A5-9139-86D0A81491BD}" destId="{D10E97D0-9984-4923-BB32-6F637A6C0A26}" srcOrd="6" destOrd="0" presId="urn:microsoft.com/office/officeart/2005/8/layout/radial6"/>
    <dgm:cxn modelId="{A6BB20B7-0510-4EF8-A599-B06FF55B7C4C}" type="presParOf" srcId="{28FF9528-F19F-44A5-9139-86D0A81491BD}" destId="{67490E64-F491-421C-BE8C-53BA3F9FD92E}" srcOrd="7" destOrd="0" presId="urn:microsoft.com/office/officeart/2005/8/layout/radial6"/>
    <dgm:cxn modelId="{376F331E-E1F2-4563-B2F6-493C6C8F4E76}" type="presParOf" srcId="{28FF9528-F19F-44A5-9139-86D0A81491BD}" destId="{9FCC00A5-68FD-43EB-B7C1-5A6CE2EEC027}" srcOrd="8" destOrd="0" presId="urn:microsoft.com/office/officeart/2005/8/layout/radial6"/>
    <dgm:cxn modelId="{7BDFAA3B-9B31-455E-B356-F9CC60F0FFC6}" type="presParOf" srcId="{28FF9528-F19F-44A5-9139-86D0A81491BD}" destId="{C4322BC0-77D3-4326-B93E-B44DC5544B2E}" srcOrd="9" destOrd="0" presId="urn:microsoft.com/office/officeart/2005/8/layout/radial6"/>
    <dgm:cxn modelId="{A599C92F-61CE-4C6B-909D-76B560E2F464}" type="presParOf" srcId="{28FF9528-F19F-44A5-9139-86D0A81491BD}" destId="{2E9D1CE6-C695-4571-8B36-759155D01A19}" srcOrd="10" destOrd="0" presId="urn:microsoft.com/office/officeart/2005/8/layout/radial6"/>
    <dgm:cxn modelId="{484836A8-DA58-47D1-B09E-5934B826A8B1}" type="presParOf" srcId="{28FF9528-F19F-44A5-9139-86D0A81491BD}" destId="{DAAFD8AF-6ADA-4616-AAC2-F32DE2F5E4EB}" srcOrd="11" destOrd="0" presId="urn:microsoft.com/office/officeart/2005/8/layout/radial6"/>
    <dgm:cxn modelId="{9E1A8A74-B639-40C2-B3E6-A78BD422497A}" type="presParOf" srcId="{28FF9528-F19F-44A5-9139-86D0A81491BD}" destId="{9B3E9116-AE58-4193-8E99-27D8D3220598}" srcOrd="12" destOrd="0" presId="urn:microsoft.com/office/officeart/2005/8/layout/radial6"/>
    <dgm:cxn modelId="{771B82B0-B804-4F06-8DCF-69D4D21E6687}" type="presParOf" srcId="{28FF9528-F19F-44A5-9139-86D0A81491BD}" destId="{D2F47BCA-AC63-4113-B165-6BB7C3C060FF}" srcOrd="13" destOrd="0" presId="urn:microsoft.com/office/officeart/2005/8/layout/radial6"/>
    <dgm:cxn modelId="{60A4613C-692F-4AA2-8280-3EA6C7439399}" type="presParOf" srcId="{28FF9528-F19F-44A5-9139-86D0A81491BD}" destId="{E2C9BF45-1CB1-4CC5-8BB2-5E39B58FAF45}" srcOrd="14" destOrd="0" presId="urn:microsoft.com/office/officeart/2005/8/layout/radial6"/>
    <dgm:cxn modelId="{CA27ED18-5BF4-4801-8CD2-39717726BDE3}" type="presParOf" srcId="{28FF9528-F19F-44A5-9139-86D0A81491BD}" destId="{6B94921F-9F9C-4A5E-8C19-FA2B6FDE3177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9AB436-FF28-4D90-B166-664C18106D12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91010883-5CEF-4EBB-BB47-EBA4855C95FD}">
      <dgm:prSet phldrT="[Text]"/>
      <dgm:spPr/>
      <dgm:t>
        <a:bodyPr/>
        <a:lstStyle/>
        <a:p>
          <a:r>
            <a:rPr lang="en-AU" dirty="0" smtClean="0"/>
            <a:t>Core Methods</a:t>
          </a:r>
          <a:endParaRPr lang="en-AU" dirty="0"/>
        </a:p>
      </dgm:t>
    </dgm:pt>
    <dgm:pt modelId="{B5FA7B5D-1B7B-4F9D-926C-C3232EEBA4DA}" type="parTrans" cxnId="{5B51A60E-45E3-4AB5-A346-BDFFEDA8052C}">
      <dgm:prSet/>
      <dgm:spPr/>
      <dgm:t>
        <a:bodyPr/>
        <a:lstStyle/>
        <a:p>
          <a:endParaRPr lang="en-AU"/>
        </a:p>
      </dgm:t>
    </dgm:pt>
    <dgm:pt modelId="{791A8D25-A07A-456F-8D94-8BF851058F0D}" type="sibTrans" cxnId="{5B51A60E-45E3-4AB5-A346-BDFFEDA8052C}">
      <dgm:prSet/>
      <dgm:spPr/>
      <dgm:t>
        <a:bodyPr/>
        <a:lstStyle/>
        <a:p>
          <a:endParaRPr lang="en-AU"/>
        </a:p>
      </dgm:t>
    </dgm:pt>
    <dgm:pt modelId="{C6E07AE4-F7D0-4AD6-81C1-D5D60F93FD67}">
      <dgm:prSet phldrT="[Text]" custT="1"/>
      <dgm:spPr/>
      <dgm:t>
        <a:bodyPr/>
        <a:lstStyle/>
        <a:p>
          <a:r>
            <a:rPr lang="en-AU" sz="900" b="1" dirty="0" smtClean="0">
              <a:solidFill>
                <a:schemeClr val="tx1"/>
              </a:solidFill>
            </a:rPr>
            <a:t>Key Assumption Check</a:t>
          </a:r>
          <a:endParaRPr lang="en-AU" sz="900" b="1" dirty="0">
            <a:solidFill>
              <a:schemeClr val="tx1"/>
            </a:solidFill>
          </a:endParaRPr>
        </a:p>
      </dgm:t>
    </dgm:pt>
    <dgm:pt modelId="{0E89F38E-2442-47DF-A0FA-60265E8BF4C4}" type="parTrans" cxnId="{9247DD68-D691-4B47-9EE6-D1C1CEC09EBB}">
      <dgm:prSet/>
      <dgm:spPr/>
      <dgm:t>
        <a:bodyPr/>
        <a:lstStyle/>
        <a:p>
          <a:endParaRPr lang="en-AU"/>
        </a:p>
      </dgm:t>
    </dgm:pt>
    <dgm:pt modelId="{55938F74-4831-4C3F-B113-F4241084E538}" type="sibTrans" cxnId="{9247DD68-D691-4B47-9EE6-D1C1CEC09EBB}">
      <dgm:prSet/>
      <dgm:spPr/>
      <dgm:t>
        <a:bodyPr/>
        <a:lstStyle/>
        <a:p>
          <a:endParaRPr lang="en-AU"/>
        </a:p>
      </dgm:t>
    </dgm:pt>
    <dgm:pt modelId="{91DE5863-350E-4DA5-910F-B85E0A88D2B0}">
      <dgm:prSet phldrT="[Text]" custT="1"/>
      <dgm:spPr>
        <a:solidFill>
          <a:srgbClr val="FFFF00"/>
        </a:solidFill>
      </dgm:spPr>
      <dgm:t>
        <a:bodyPr/>
        <a:lstStyle/>
        <a:p>
          <a:r>
            <a:rPr lang="en-AU" sz="900" b="1" dirty="0" smtClean="0">
              <a:solidFill>
                <a:schemeClr val="tx1"/>
              </a:solidFill>
            </a:rPr>
            <a:t>What if?/Counter Argument</a:t>
          </a:r>
          <a:endParaRPr lang="en-AU" sz="900" b="1" dirty="0">
            <a:solidFill>
              <a:schemeClr val="tx1"/>
            </a:solidFill>
          </a:endParaRPr>
        </a:p>
      </dgm:t>
    </dgm:pt>
    <dgm:pt modelId="{7E9C74D9-10E9-4A85-B054-7F325FA66874}" type="parTrans" cxnId="{A28B4E4D-CDD6-431C-8750-EBB58DA93A96}">
      <dgm:prSet/>
      <dgm:spPr/>
      <dgm:t>
        <a:bodyPr/>
        <a:lstStyle/>
        <a:p>
          <a:endParaRPr lang="en-AU"/>
        </a:p>
      </dgm:t>
    </dgm:pt>
    <dgm:pt modelId="{82D46396-C3EC-4366-BF1C-E7F230D1D598}" type="sibTrans" cxnId="{A28B4E4D-CDD6-431C-8750-EBB58DA93A96}">
      <dgm:prSet/>
      <dgm:spPr/>
      <dgm:t>
        <a:bodyPr/>
        <a:lstStyle/>
        <a:p>
          <a:endParaRPr lang="en-AU"/>
        </a:p>
      </dgm:t>
    </dgm:pt>
    <dgm:pt modelId="{76FDA108-4A91-4CDF-96D9-74C25AB947A9}">
      <dgm:prSet phldrT="[Text]" custT="1"/>
      <dgm:spPr>
        <a:solidFill>
          <a:srgbClr val="FFFF00"/>
        </a:solidFill>
      </dgm:spPr>
      <dgm:t>
        <a:bodyPr/>
        <a:lstStyle/>
        <a:p>
          <a:r>
            <a:rPr lang="en-AU" sz="1000" b="1" dirty="0" smtClean="0">
              <a:solidFill>
                <a:schemeClr val="tx1"/>
              </a:solidFill>
            </a:rPr>
            <a:t>Brainstorming</a:t>
          </a:r>
          <a:endParaRPr lang="en-AU" sz="1000" b="1" dirty="0">
            <a:solidFill>
              <a:schemeClr val="tx1"/>
            </a:solidFill>
          </a:endParaRPr>
        </a:p>
      </dgm:t>
    </dgm:pt>
    <dgm:pt modelId="{E7346C4E-BABE-48B4-9469-EB9D58E71DA6}" type="parTrans" cxnId="{688152CF-05DA-4092-AC7E-94D3CADA41D3}">
      <dgm:prSet/>
      <dgm:spPr/>
      <dgm:t>
        <a:bodyPr/>
        <a:lstStyle/>
        <a:p>
          <a:endParaRPr lang="en-AU"/>
        </a:p>
      </dgm:t>
    </dgm:pt>
    <dgm:pt modelId="{218492F0-565F-4787-8935-83044E5A54AC}" type="sibTrans" cxnId="{688152CF-05DA-4092-AC7E-94D3CADA41D3}">
      <dgm:prSet/>
      <dgm:spPr/>
      <dgm:t>
        <a:bodyPr/>
        <a:lstStyle/>
        <a:p>
          <a:endParaRPr lang="en-AU"/>
        </a:p>
      </dgm:t>
    </dgm:pt>
    <dgm:pt modelId="{E3E3BA3B-9474-4C8E-B121-7ED9AAE6B801}">
      <dgm:prSet phldrT="[Text]" custT="1"/>
      <dgm:spPr/>
      <dgm:t>
        <a:bodyPr/>
        <a:lstStyle/>
        <a:p>
          <a:r>
            <a:rPr lang="en-AU" sz="1000" b="1" dirty="0" smtClean="0">
              <a:solidFill>
                <a:schemeClr val="tx1"/>
              </a:solidFill>
            </a:rPr>
            <a:t>Visualisation</a:t>
          </a:r>
          <a:endParaRPr lang="en-AU" sz="1000" b="1" dirty="0">
            <a:solidFill>
              <a:schemeClr val="tx1"/>
            </a:solidFill>
          </a:endParaRPr>
        </a:p>
      </dgm:t>
    </dgm:pt>
    <dgm:pt modelId="{CE95757B-71C4-456D-9EF5-6415752D055D}" type="parTrans" cxnId="{48089B71-0F9A-4014-AB6F-557CD8D2C88D}">
      <dgm:prSet/>
      <dgm:spPr/>
      <dgm:t>
        <a:bodyPr/>
        <a:lstStyle/>
        <a:p>
          <a:endParaRPr lang="en-AU"/>
        </a:p>
      </dgm:t>
    </dgm:pt>
    <dgm:pt modelId="{EE02C97C-32DC-4814-941E-E0E3EB15BFE9}" type="sibTrans" cxnId="{48089B71-0F9A-4014-AB6F-557CD8D2C88D}">
      <dgm:prSet/>
      <dgm:spPr/>
      <dgm:t>
        <a:bodyPr/>
        <a:lstStyle/>
        <a:p>
          <a:endParaRPr lang="en-AU"/>
        </a:p>
      </dgm:t>
    </dgm:pt>
    <dgm:pt modelId="{F1F06787-BCD7-4F70-A722-A69CCADC1B88}">
      <dgm:prSet phldrT="[Text]" custT="1"/>
      <dgm:spPr>
        <a:solidFill>
          <a:srgbClr val="FFFF00"/>
        </a:solidFill>
      </dgm:spPr>
      <dgm:t>
        <a:bodyPr/>
        <a:lstStyle/>
        <a:p>
          <a:r>
            <a:rPr lang="en-AU" sz="900" b="1" dirty="0" smtClean="0">
              <a:solidFill>
                <a:schemeClr val="tx1"/>
              </a:solidFill>
            </a:rPr>
            <a:t>Quality of Information</a:t>
          </a:r>
          <a:endParaRPr lang="en-AU" sz="900" b="1" dirty="0">
            <a:solidFill>
              <a:schemeClr val="tx1"/>
            </a:solidFill>
          </a:endParaRPr>
        </a:p>
      </dgm:t>
    </dgm:pt>
    <dgm:pt modelId="{7DAEFE87-B71E-4BC5-AB55-BA5892DF1B22}" type="parTrans" cxnId="{6B6DA3B3-3C8E-4940-AA58-FDCDA3BFDA95}">
      <dgm:prSet/>
      <dgm:spPr/>
      <dgm:t>
        <a:bodyPr/>
        <a:lstStyle/>
        <a:p>
          <a:endParaRPr lang="en-AU"/>
        </a:p>
      </dgm:t>
    </dgm:pt>
    <dgm:pt modelId="{5F5F72CB-E229-4AEA-AFAB-3B29A4AF9F4A}" type="sibTrans" cxnId="{6B6DA3B3-3C8E-4940-AA58-FDCDA3BFDA95}">
      <dgm:prSet/>
      <dgm:spPr/>
      <dgm:t>
        <a:bodyPr/>
        <a:lstStyle/>
        <a:p>
          <a:endParaRPr lang="en-AU"/>
        </a:p>
      </dgm:t>
    </dgm:pt>
    <dgm:pt modelId="{28FF9528-F19F-44A5-9139-86D0A81491BD}" type="pres">
      <dgm:prSet presAssocID="{759AB436-FF28-4D90-B166-664C18106D1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DC4C46F0-91C1-4A92-A64E-AFBA460F7584}" type="pres">
      <dgm:prSet presAssocID="{91010883-5CEF-4EBB-BB47-EBA4855C95FD}" presName="centerShape" presStyleLbl="node0" presStyleIdx="0" presStyleCnt="1"/>
      <dgm:spPr/>
      <dgm:t>
        <a:bodyPr/>
        <a:lstStyle/>
        <a:p>
          <a:endParaRPr lang="en-AU"/>
        </a:p>
      </dgm:t>
    </dgm:pt>
    <dgm:pt modelId="{78F40411-FCCF-4B20-A45B-BB93D6B435C5}" type="pres">
      <dgm:prSet presAssocID="{C6E07AE4-F7D0-4AD6-81C1-D5D60F93FD67}" presName="node" presStyleLbl="node1" presStyleIdx="0" presStyleCnt="5" custScaleX="14646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99507EF-8FD2-41D3-B33B-8A1CAE9DBF08}" type="pres">
      <dgm:prSet presAssocID="{C6E07AE4-F7D0-4AD6-81C1-D5D60F93FD67}" presName="dummy" presStyleCnt="0"/>
      <dgm:spPr/>
    </dgm:pt>
    <dgm:pt modelId="{A46BB880-F8FB-4BFE-87F4-40DB893AEEF2}" type="pres">
      <dgm:prSet presAssocID="{55938F74-4831-4C3F-B113-F4241084E538}" presName="sibTrans" presStyleLbl="sibTrans2D1" presStyleIdx="0" presStyleCnt="5"/>
      <dgm:spPr/>
      <dgm:t>
        <a:bodyPr/>
        <a:lstStyle/>
        <a:p>
          <a:endParaRPr lang="en-AU"/>
        </a:p>
      </dgm:t>
    </dgm:pt>
    <dgm:pt modelId="{9F6D9EE0-5C2F-4BD3-8701-48765952F86C}" type="pres">
      <dgm:prSet presAssocID="{91DE5863-350E-4DA5-910F-B85E0A88D2B0}" presName="node" presStyleLbl="node1" presStyleIdx="1" presStyleCnt="5" custScaleX="14366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E8E6008-C331-47E1-9721-73C845142F20}" type="pres">
      <dgm:prSet presAssocID="{91DE5863-350E-4DA5-910F-B85E0A88D2B0}" presName="dummy" presStyleCnt="0"/>
      <dgm:spPr/>
    </dgm:pt>
    <dgm:pt modelId="{D10E97D0-9984-4923-BB32-6F637A6C0A26}" type="pres">
      <dgm:prSet presAssocID="{82D46396-C3EC-4366-BF1C-E7F230D1D598}" presName="sibTrans" presStyleLbl="sibTrans2D1" presStyleIdx="1" presStyleCnt="5"/>
      <dgm:spPr/>
      <dgm:t>
        <a:bodyPr/>
        <a:lstStyle/>
        <a:p>
          <a:endParaRPr lang="en-AU"/>
        </a:p>
      </dgm:t>
    </dgm:pt>
    <dgm:pt modelId="{67490E64-F491-421C-BE8C-53BA3F9FD92E}" type="pres">
      <dgm:prSet presAssocID="{F1F06787-BCD7-4F70-A722-A69CCADC1B88}" presName="node" presStyleLbl="node1" presStyleIdx="2" presStyleCnt="5" custScaleX="151706" custRadScaleRad="99630" custRadScaleInc="45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FCC00A5-68FD-43EB-B7C1-5A6CE2EEC027}" type="pres">
      <dgm:prSet presAssocID="{F1F06787-BCD7-4F70-A722-A69CCADC1B88}" presName="dummy" presStyleCnt="0"/>
      <dgm:spPr/>
    </dgm:pt>
    <dgm:pt modelId="{C4322BC0-77D3-4326-B93E-B44DC5544B2E}" type="pres">
      <dgm:prSet presAssocID="{5F5F72CB-E229-4AEA-AFAB-3B29A4AF9F4A}" presName="sibTrans" presStyleLbl="sibTrans2D1" presStyleIdx="2" presStyleCnt="5"/>
      <dgm:spPr/>
      <dgm:t>
        <a:bodyPr/>
        <a:lstStyle/>
        <a:p>
          <a:endParaRPr lang="en-AU"/>
        </a:p>
      </dgm:t>
    </dgm:pt>
    <dgm:pt modelId="{2E9D1CE6-C695-4571-8B36-759155D01A19}" type="pres">
      <dgm:prSet presAssocID="{76FDA108-4A91-4CDF-96D9-74C25AB947A9}" presName="node" presStyleLbl="node1" presStyleIdx="3" presStyleCnt="5" custScaleX="141960" custScaleY="10169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AAFD8AF-6ADA-4616-AAC2-F32DE2F5E4EB}" type="pres">
      <dgm:prSet presAssocID="{76FDA108-4A91-4CDF-96D9-74C25AB947A9}" presName="dummy" presStyleCnt="0"/>
      <dgm:spPr/>
    </dgm:pt>
    <dgm:pt modelId="{9B3E9116-AE58-4193-8E99-27D8D3220598}" type="pres">
      <dgm:prSet presAssocID="{218492F0-565F-4787-8935-83044E5A54AC}" presName="sibTrans" presStyleLbl="sibTrans2D1" presStyleIdx="3" presStyleCnt="5"/>
      <dgm:spPr/>
      <dgm:t>
        <a:bodyPr/>
        <a:lstStyle/>
        <a:p>
          <a:endParaRPr lang="en-AU"/>
        </a:p>
      </dgm:t>
    </dgm:pt>
    <dgm:pt modelId="{D2F47BCA-AC63-4113-B165-6BB7C3C060FF}" type="pres">
      <dgm:prSet presAssocID="{E3E3BA3B-9474-4C8E-B121-7ED9AAE6B801}" presName="node" presStyleLbl="node1" presStyleIdx="4" presStyleCnt="5" custScaleX="14291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2C9BF45-1CB1-4CC5-8BB2-5E39B58FAF45}" type="pres">
      <dgm:prSet presAssocID="{E3E3BA3B-9474-4C8E-B121-7ED9AAE6B801}" presName="dummy" presStyleCnt="0"/>
      <dgm:spPr/>
    </dgm:pt>
    <dgm:pt modelId="{6B94921F-9F9C-4A5E-8C19-FA2B6FDE3177}" type="pres">
      <dgm:prSet presAssocID="{EE02C97C-32DC-4814-941E-E0E3EB15BFE9}" presName="sibTrans" presStyleLbl="sibTrans2D1" presStyleIdx="4" presStyleCnt="5"/>
      <dgm:spPr/>
      <dgm:t>
        <a:bodyPr/>
        <a:lstStyle/>
        <a:p>
          <a:endParaRPr lang="en-AU"/>
        </a:p>
      </dgm:t>
    </dgm:pt>
  </dgm:ptLst>
  <dgm:cxnLst>
    <dgm:cxn modelId="{FB69FA6F-F38E-4452-A1DE-AEAF93B7848C}" type="presOf" srcId="{91DE5863-350E-4DA5-910F-B85E0A88D2B0}" destId="{9F6D9EE0-5C2F-4BD3-8701-48765952F86C}" srcOrd="0" destOrd="0" presId="urn:microsoft.com/office/officeart/2005/8/layout/radial6"/>
    <dgm:cxn modelId="{A4F21356-25F3-4FE3-906D-25244C470D7B}" type="presOf" srcId="{E3E3BA3B-9474-4C8E-B121-7ED9AAE6B801}" destId="{D2F47BCA-AC63-4113-B165-6BB7C3C060FF}" srcOrd="0" destOrd="0" presId="urn:microsoft.com/office/officeart/2005/8/layout/radial6"/>
    <dgm:cxn modelId="{81AB0060-9BFD-4BEF-B8B9-4C2E64A2EDF5}" type="presOf" srcId="{91010883-5CEF-4EBB-BB47-EBA4855C95FD}" destId="{DC4C46F0-91C1-4A92-A64E-AFBA460F7584}" srcOrd="0" destOrd="0" presId="urn:microsoft.com/office/officeart/2005/8/layout/radial6"/>
    <dgm:cxn modelId="{C7CDC232-EC85-4F79-9BB7-7202AC33964F}" type="presOf" srcId="{82D46396-C3EC-4366-BF1C-E7F230D1D598}" destId="{D10E97D0-9984-4923-BB32-6F637A6C0A26}" srcOrd="0" destOrd="0" presId="urn:microsoft.com/office/officeart/2005/8/layout/radial6"/>
    <dgm:cxn modelId="{5B51A60E-45E3-4AB5-A346-BDFFEDA8052C}" srcId="{759AB436-FF28-4D90-B166-664C18106D12}" destId="{91010883-5CEF-4EBB-BB47-EBA4855C95FD}" srcOrd="0" destOrd="0" parTransId="{B5FA7B5D-1B7B-4F9D-926C-C3232EEBA4DA}" sibTransId="{791A8D25-A07A-456F-8D94-8BF851058F0D}"/>
    <dgm:cxn modelId="{A9BD3DD4-70FB-4ECA-AF8B-E21E85C824CF}" type="presOf" srcId="{76FDA108-4A91-4CDF-96D9-74C25AB947A9}" destId="{2E9D1CE6-C695-4571-8B36-759155D01A19}" srcOrd="0" destOrd="0" presId="urn:microsoft.com/office/officeart/2005/8/layout/radial6"/>
    <dgm:cxn modelId="{67B77800-EE46-4833-A3D9-81C0A3622317}" type="presOf" srcId="{218492F0-565F-4787-8935-83044E5A54AC}" destId="{9B3E9116-AE58-4193-8E99-27D8D3220598}" srcOrd="0" destOrd="0" presId="urn:microsoft.com/office/officeart/2005/8/layout/radial6"/>
    <dgm:cxn modelId="{A7869B5D-AB02-4F8A-9E3D-6891A5D90EA7}" type="presOf" srcId="{C6E07AE4-F7D0-4AD6-81C1-D5D60F93FD67}" destId="{78F40411-FCCF-4B20-A45B-BB93D6B435C5}" srcOrd="0" destOrd="0" presId="urn:microsoft.com/office/officeart/2005/8/layout/radial6"/>
    <dgm:cxn modelId="{E2C77F22-A51C-4F4A-A57A-724F38825D1E}" type="presOf" srcId="{5F5F72CB-E229-4AEA-AFAB-3B29A4AF9F4A}" destId="{C4322BC0-77D3-4326-B93E-B44DC5544B2E}" srcOrd="0" destOrd="0" presId="urn:microsoft.com/office/officeart/2005/8/layout/radial6"/>
    <dgm:cxn modelId="{5FCB9507-344E-4147-BFD3-CB9BA82571FD}" type="presOf" srcId="{55938F74-4831-4C3F-B113-F4241084E538}" destId="{A46BB880-F8FB-4BFE-87F4-40DB893AEEF2}" srcOrd="0" destOrd="0" presId="urn:microsoft.com/office/officeart/2005/8/layout/radial6"/>
    <dgm:cxn modelId="{BA9D2509-89F5-4239-A7F2-9FB5102AF93F}" type="presOf" srcId="{F1F06787-BCD7-4F70-A722-A69CCADC1B88}" destId="{67490E64-F491-421C-BE8C-53BA3F9FD92E}" srcOrd="0" destOrd="0" presId="urn:microsoft.com/office/officeart/2005/8/layout/radial6"/>
    <dgm:cxn modelId="{9247DD68-D691-4B47-9EE6-D1C1CEC09EBB}" srcId="{91010883-5CEF-4EBB-BB47-EBA4855C95FD}" destId="{C6E07AE4-F7D0-4AD6-81C1-D5D60F93FD67}" srcOrd="0" destOrd="0" parTransId="{0E89F38E-2442-47DF-A0FA-60265E8BF4C4}" sibTransId="{55938F74-4831-4C3F-B113-F4241084E538}"/>
    <dgm:cxn modelId="{688152CF-05DA-4092-AC7E-94D3CADA41D3}" srcId="{91010883-5CEF-4EBB-BB47-EBA4855C95FD}" destId="{76FDA108-4A91-4CDF-96D9-74C25AB947A9}" srcOrd="3" destOrd="0" parTransId="{E7346C4E-BABE-48B4-9469-EB9D58E71DA6}" sibTransId="{218492F0-565F-4787-8935-83044E5A54AC}"/>
    <dgm:cxn modelId="{8AEAEB6B-835B-402A-9DC1-DCC2F887BEE1}" type="presOf" srcId="{EE02C97C-32DC-4814-941E-E0E3EB15BFE9}" destId="{6B94921F-9F9C-4A5E-8C19-FA2B6FDE3177}" srcOrd="0" destOrd="0" presId="urn:microsoft.com/office/officeart/2005/8/layout/radial6"/>
    <dgm:cxn modelId="{48089B71-0F9A-4014-AB6F-557CD8D2C88D}" srcId="{91010883-5CEF-4EBB-BB47-EBA4855C95FD}" destId="{E3E3BA3B-9474-4C8E-B121-7ED9AAE6B801}" srcOrd="4" destOrd="0" parTransId="{CE95757B-71C4-456D-9EF5-6415752D055D}" sibTransId="{EE02C97C-32DC-4814-941E-E0E3EB15BFE9}"/>
    <dgm:cxn modelId="{6B6DA3B3-3C8E-4940-AA58-FDCDA3BFDA95}" srcId="{91010883-5CEF-4EBB-BB47-EBA4855C95FD}" destId="{F1F06787-BCD7-4F70-A722-A69CCADC1B88}" srcOrd="2" destOrd="0" parTransId="{7DAEFE87-B71E-4BC5-AB55-BA5892DF1B22}" sibTransId="{5F5F72CB-E229-4AEA-AFAB-3B29A4AF9F4A}"/>
    <dgm:cxn modelId="{1EC235FE-27C6-41D5-85DD-D6A9F7621FB6}" type="presOf" srcId="{759AB436-FF28-4D90-B166-664C18106D12}" destId="{28FF9528-F19F-44A5-9139-86D0A81491BD}" srcOrd="0" destOrd="0" presId="urn:microsoft.com/office/officeart/2005/8/layout/radial6"/>
    <dgm:cxn modelId="{A28B4E4D-CDD6-431C-8750-EBB58DA93A96}" srcId="{91010883-5CEF-4EBB-BB47-EBA4855C95FD}" destId="{91DE5863-350E-4DA5-910F-B85E0A88D2B0}" srcOrd="1" destOrd="0" parTransId="{7E9C74D9-10E9-4A85-B054-7F325FA66874}" sibTransId="{82D46396-C3EC-4366-BF1C-E7F230D1D598}"/>
    <dgm:cxn modelId="{C37E8767-528F-45B2-B808-ED9529ACFA98}" type="presParOf" srcId="{28FF9528-F19F-44A5-9139-86D0A81491BD}" destId="{DC4C46F0-91C1-4A92-A64E-AFBA460F7584}" srcOrd="0" destOrd="0" presId="urn:microsoft.com/office/officeart/2005/8/layout/radial6"/>
    <dgm:cxn modelId="{798C7B8B-BB18-4293-A1C9-A9A489107CAC}" type="presParOf" srcId="{28FF9528-F19F-44A5-9139-86D0A81491BD}" destId="{78F40411-FCCF-4B20-A45B-BB93D6B435C5}" srcOrd="1" destOrd="0" presId="urn:microsoft.com/office/officeart/2005/8/layout/radial6"/>
    <dgm:cxn modelId="{9A10CD2E-6171-4FE2-A5E1-719BEC153B2E}" type="presParOf" srcId="{28FF9528-F19F-44A5-9139-86D0A81491BD}" destId="{A99507EF-8FD2-41D3-B33B-8A1CAE9DBF08}" srcOrd="2" destOrd="0" presId="urn:microsoft.com/office/officeart/2005/8/layout/radial6"/>
    <dgm:cxn modelId="{12067568-7B6C-4EF3-B843-326EC3F84FC5}" type="presParOf" srcId="{28FF9528-F19F-44A5-9139-86D0A81491BD}" destId="{A46BB880-F8FB-4BFE-87F4-40DB893AEEF2}" srcOrd="3" destOrd="0" presId="urn:microsoft.com/office/officeart/2005/8/layout/radial6"/>
    <dgm:cxn modelId="{7801231F-4255-4657-B9E9-DBE42A8D6042}" type="presParOf" srcId="{28FF9528-F19F-44A5-9139-86D0A81491BD}" destId="{9F6D9EE0-5C2F-4BD3-8701-48765952F86C}" srcOrd="4" destOrd="0" presId="urn:microsoft.com/office/officeart/2005/8/layout/radial6"/>
    <dgm:cxn modelId="{7DD65A77-407B-4501-A436-5C31880A385D}" type="presParOf" srcId="{28FF9528-F19F-44A5-9139-86D0A81491BD}" destId="{2E8E6008-C331-47E1-9721-73C845142F20}" srcOrd="5" destOrd="0" presId="urn:microsoft.com/office/officeart/2005/8/layout/radial6"/>
    <dgm:cxn modelId="{7F6F979C-0ED8-4236-8602-438285FABB96}" type="presParOf" srcId="{28FF9528-F19F-44A5-9139-86D0A81491BD}" destId="{D10E97D0-9984-4923-BB32-6F637A6C0A26}" srcOrd="6" destOrd="0" presId="urn:microsoft.com/office/officeart/2005/8/layout/radial6"/>
    <dgm:cxn modelId="{C62EEA56-D220-4FC3-88F4-255AD951ED92}" type="presParOf" srcId="{28FF9528-F19F-44A5-9139-86D0A81491BD}" destId="{67490E64-F491-421C-BE8C-53BA3F9FD92E}" srcOrd="7" destOrd="0" presId="urn:microsoft.com/office/officeart/2005/8/layout/radial6"/>
    <dgm:cxn modelId="{A2075E96-054A-4138-8CDE-017B4061D02E}" type="presParOf" srcId="{28FF9528-F19F-44A5-9139-86D0A81491BD}" destId="{9FCC00A5-68FD-43EB-B7C1-5A6CE2EEC027}" srcOrd="8" destOrd="0" presId="urn:microsoft.com/office/officeart/2005/8/layout/radial6"/>
    <dgm:cxn modelId="{4336E4EF-8812-4359-806B-09780D87A5D0}" type="presParOf" srcId="{28FF9528-F19F-44A5-9139-86D0A81491BD}" destId="{C4322BC0-77D3-4326-B93E-B44DC5544B2E}" srcOrd="9" destOrd="0" presId="urn:microsoft.com/office/officeart/2005/8/layout/radial6"/>
    <dgm:cxn modelId="{CA405D53-0EFA-4A55-85F2-4042FB73FAF1}" type="presParOf" srcId="{28FF9528-F19F-44A5-9139-86D0A81491BD}" destId="{2E9D1CE6-C695-4571-8B36-759155D01A19}" srcOrd="10" destOrd="0" presId="urn:microsoft.com/office/officeart/2005/8/layout/radial6"/>
    <dgm:cxn modelId="{0C38A853-7E26-41F8-A63E-CD36C2C86FE8}" type="presParOf" srcId="{28FF9528-F19F-44A5-9139-86D0A81491BD}" destId="{DAAFD8AF-6ADA-4616-AAC2-F32DE2F5E4EB}" srcOrd="11" destOrd="0" presId="urn:microsoft.com/office/officeart/2005/8/layout/radial6"/>
    <dgm:cxn modelId="{F98027AC-4B5E-4CF1-952D-9CAAC2EC94B8}" type="presParOf" srcId="{28FF9528-F19F-44A5-9139-86D0A81491BD}" destId="{9B3E9116-AE58-4193-8E99-27D8D3220598}" srcOrd="12" destOrd="0" presId="urn:microsoft.com/office/officeart/2005/8/layout/radial6"/>
    <dgm:cxn modelId="{2BAC7B3D-0A38-436A-8281-81011512930E}" type="presParOf" srcId="{28FF9528-F19F-44A5-9139-86D0A81491BD}" destId="{D2F47BCA-AC63-4113-B165-6BB7C3C060FF}" srcOrd="13" destOrd="0" presId="urn:microsoft.com/office/officeart/2005/8/layout/radial6"/>
    <dgm:cxn modelId="{5BBD7010-0F1A-4C6B-9516-9756EBA09222}" type="presParOf" srcId="{28FF9528-F19F-44A5-9139-86D0A81491BD}" destId="{E2C9BF45-1CB1-4CC5-8BB2-5E39B58FAF45}" srcOrd="14" destOrd="0" presId="urn:microsoft.com/office/officeart/2005/8/layout/radial6"/>
    <dgm:cxn modelId="{A39D71B2-9A3A-4145-8FD8-46D47F984D4D}" type="presParOf" srcId="{28FF9528-F19F-44A5-9139-86D0A81491BD}" destId="{6B94921F-9F9C-4A5E-8C19-FA2B6FDE3177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9AB436-FF28-4D90-B166-664C18106D12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91010883-5CEF-4EBB-BB47-EBA4855C95FD}">
      <dgm:prSet phldrT="[Text]"/>
      <dgm:spPr/>
      <dgm:t>
        <a:bodyPr/>
        <a:lstStyle/>
        <a:p>
          <a:r>
            <a:rPr lang="en-AU" dirty="0" smtClean="0"/>
            <a:t>Core Methods</a:t>
          </a:r>
          <a:endParaRPr lang="en-AU" dirty="0"/>
        </a:p>
      </dgm:t>
    </dgm:pt>
    <dgm:pt modelId="{B5FA7B5D-1B7B-4F9D-926C-C3232EEBA4DA}" type="parTrans" cxnId="{5B51A60E-45E3-4AB5-A346-BDFFEDA8052C}">
      <dgm:prSet/>
      <dgm:spPr/>
      <dgm:t>
        <a:bodyPr/>
        <a:lstStyle/>
        <a:p>
          <a:endParaRPr lang="en-AU"/>
        </a:p>
      </dgm:t>
    </dgm:pt>
    <dgm:pt modelId="{791A8D25-A07A-456F-8D94-8BF851058F0D}" type="sibTrans" cxnId="{5B51A60E-45E3-4AB5-A346-BDFFEDA8052C}">
      <dgm:prSet/>
      <dgm:spPr/>
      <dgm:t>
        <a:bodyPr/>
        <a:lstStyle/>
        <a:p>
          <a:endParaRPr lang="en-AU"/>
        </a:p>
      </dgm:t>
    </dgm:pt>
    <dgm:pt modelId="{C6E07AE4-F7D0-4AD6-81C1-D5D60F93FD67}">
      <dgm:prSet phldrT="[Text]" custT="1"/>
      <dgm:spPr/>
      <dgm:t>
        <a:bodyPr/>
        <a:lstStyle/>
        <a:p>
          <a:r>
            <a:rPr lang="en-AU" sz="900" b="1" dirty="0" smtClean="0">
              <a:solidFill>
                <a:schemeClr val="tx1"/>
              </a:solidFill>
            </a:rPr>
            <a:t>Key Assumption Check</a:t>
          </a:r>
          <a:endParaRPr lang="en-AU" sz="900" b="1" dirty="0">
            <a:solidFill>
              <a:schemeClr val="tx1"/>
            </a:solidFill>
          </a:endParaRPr>
        </a:p>
      </dgm:t>
    </dgm:pt>
    <dgm:pt modelId="{0E89F38E-2442-47DF-A0FA-60265E8BF4C4}" type="parTrans" cxnId="{9247DD68-D691-4B47-9EE6-D1C1CEC09EBB}">
      <dgm:prSet/>
      <dgm:spPr/>
      <dgm:t>
        <a:bodyPr/>
        <a:lstStyle/>
        <a:p>
          <a:endParaRPr lang="en-AU"/>
        </a:p>
      </dgm:t>
    </dgm:pt>
    <dgm:pt modelId="{55938F74-4831-4C3F-B113-F4241084E538}" type="sibTrans" cxnId="{9247DD68-D691-4B47-9EE6-D1C1CEC09EBB}">
      <dgm:prSet/>
      <dgm:spPr/>
      <dgm:t>
        <a:bodyPr/>
        <a:lstStyle/>
        <a:p>
          <a:endParaRPr lang="en-AU"/>
        </a:p>
      </dgm:t>
    </dgm:pt>
    <dgm:pt modelId="{91DE5863-350E-4DA5-910F-B85E0A88D2B0}">
      <dgm:prSet phldrT="[Text]" custT="1"/>
      <dgm:spPr/>
      <dgm:t>
        <a:bodyPr/>
        <a:lstStyle/>
        <a:p>
          <a:r>
            <a:rPr lang="en-AU" sz="900" b="1" dirty="0" smtClean="0">
              <a:solidFill>
                <a:schemeClr val="tx1"/>
              </a:solidFill>
            </a:rPr>
            <a:t>What if?/Counter Argument</a:t>
          </a:r>
          <a:endParaRPr lang="en-AU" sz="900" b="1" dirty="0">
            <a:solidFill>
              <a:schemeClr val="tx1"/>
            </a:solidFill>
          </a:endParaRPr>
        </a:p>
      </dgm:t>
    </dgm:pt>
    <dgm:pt modelId="{7E9C74D9-10E9-4A85-B054-7F325FA66874}" type="parTrans" cxnId="{A28B4E4D-CDD6-431C-8750-EBB58DA93A96}">
      <dgm:prSet/>
      <dgm:spPr/>
      <dgm:t>
        <a:bodyPr/>
        <a:lstStyle/>
        <a:p>
          <a:endParaRPr lang="en-AU"/>
        </a:p>
      </dgm:t>
    </dgm:pt>
    <dgm:pt modelId="{82D46396-C3EC-4366-BF1C-E7F230D1D598}" type="sibTrans" cxnId="{A28B4E4D-CDD6-431C-8750-EBB58DA93A96}">
      <dgm:prSet/>
      <dgm:spPr/>
      <dgm:t>
        <a:bodyPr/>
        <a:lstStyle/>
        <a:p>
          <a:endParaRPr lang="en-AU"/>
        </a:p>
      </dgm:t>
    </dgm:pt>
    <dgm:pt modelId="{76FDA108-4A91-4CDF-96D9-74C25AB947A9}">
      <dgm:prSet phldrT="[Text]" custT="1"/>
      <dgm:spPr/>
      <dgm:t>
        <a:bodyPr/>
        <a:lstStyle/>
        <a:p>
          <a:r>
            <a:rPr lang="en-AU" sz="1000" b="1" dirty="0" smtClean="0">
              <a:solidFill>
                <a:schemeClr val="tx1"/>
              </a:solidFill>
            </a:rPr>
            <a:t>Brainstorming</a:t>
          </a:r>
          <a:endParaRPr lang="en-AU" sz="1000" b="1" dirty="0">
            <a:solidFill>
              <a:schemeClr val="tx1"/>
            </a:solidFill>
          </a:endParaRPr>
        </a:p>
      </dgm:t>
    </dgm:pt>
    <dgm:pt modelId="{E7346C4E-BABE-48B4-9469-EB9D58E71DA6}" type="parTrans" cxnId="{688152CF-05DA-4092-AC7E-94D3CADA41D3}">
      <dgm:prSet/>
      <dgm:spPr/>
      <dgm:t>
        <a:bodyPr/>
        <a:lstStyle/>
        <a:p>
          <a:endParaRPr lang="en-AU"/>
        </a:p>
      </dgm:t>
    </dgm:pt>
    <dgm:pt modelId="{218492F0-565F-4787-8935-83044E5A54AC}" type="sibTrans" cxnId="{688152CF-05DA-4092-AC7E-94D3CADA41D3}">
      <dgm:prSet/>
      <dgm:spPr/>
      <dgm:t>
        <a:bodyPr/>
        <a:lstStyle/>
        <a:p>
          <a:endParaRPr lang="en-AU"/>
        </a:p>
      </dgm:t>
    </dgm:pt>
    <dgm:pt modelId="{E3E3BA3B-9474-4C8E-B121-7ED9AAE6B801}">
      <dgm:prSet phldrT="[Text]" custT="1"/>
      <dgm:spPr/>
      <dgm:t>
        <a:bodyPr/>
        <a:lstStyle/>
        <a:p>
          <a:r>
            <a:rPr lang="en-AU" sz="1000" b="1" dirty="0" smtClean="0">
              <a:solidFill>
                <a:schemeClr val="tx1"/>
              </a:solidFill>
            </a:rPr>
            <a:t>Visualisation</a:t>
          </a:r>
          <a:endParaRPr lang="en-AU" sz="1000" b="1" dirty="0">
            <a:solidFill>
              <a:schemeClr val="tx1"/>
            </a:solidFill>
          </a:endParaRPr>
        </a:p>
      </dgm:t>
    </dgm:pt>
    <dgm:pt modelId="{CE95757B-71C4-456D-9EF5-6415752D055D}" type="parTrans" cxnId="{48089B71-0F9A-4014-AB6F-557CD8D2C88D}">
      <dgm:prSet/>
      <dgm:spPr/>
      <dgm:t>
        <a:bodyPr/>
        <a:lstStyle/>
        <a:p>
          <a:endParaRPr lang="en-AU"/>
        </a:p>
      </dgm:t>
    </dgm:pt>
    <dgm:pt modelId="{EE02C97C-32DC-4814-941E-E0E3EB15BFE9}" type="sibTrans" cxnId="{48089B71-0F9A-4014-AB6F-557CD8D2C88D}">
      <dgm:prSet/>
      <dgm:spPr/>
      <dgm:t>
        <a:bodyPr/>
        <a:lstStyle/>
        <a:p>
          <a:endParaRPr lang="en-AU"/>
        </a:p>
      </dgm:t>
    </dgm:pt>
    <dgm:pt modelId="{F1F06787-BCD7-4F70-A722-A69CCADC1B88}">
      <dgm:prSet phldrT="[Text]" custT="1"/>
      <dgm:spPr>
        <a:solidFill>
          <a:srgbClr val="FFFF00"/>
        </a:solidFill>
      </dgm:spPr>
      <dgm:t>
        <a:bodyPr/>
        <a:lstStyle/>
        <a:p>
          <a:r>
            <a:rPr lang="en-AU" sz="900" b="1" dirty="0" smtClean="0">
              <a:solidFill>
                <a:schemeClr val="tx1"/>
              </a:solidFill>
            </a:rPr>
            <a:t>Quality of Information</a:t>
          </a:r>
          <a:endParaRPr lang="en-AU" sz="900" b="1" dirty="0">
            <a:solidFill>
              <a:schemeClr val="tx1"/>
            </a:solidFill>
          </a:endParaRPr>
        </a:p>
      </dgm:t>
    </dgm:pt>
    <dgm:pt modelId="{7DAEFE87-B71E-4BC5-AB55-BA5892DF1B22}" type="parTrans" cxnId="{6B6DA3B3-3C8E-4940-AA58-FDCDA3BFDA95}">
      <dgm:prSet/>
      <dgm:spPr/>
      <dgm:t>
        <a:bodyPr/>
        <a:lstStyle/>
        <a:p>
          <a:endParaRPr lang="en-AU"/>
        </a:p>
      </dgm:t>
    </dgm:pt>
    <dgm:pt modelId="{5F5F72CB-E229-4AEA-AFAB-3B29A4AF9F4A}" type="sibTrans" cxnId="{6B6DA3B3-3C8E-4940-AA58-FDCDA3BFDA95}">
      <dgm:prSet/>
      <dgm:spPr/>
      <dgm:t>
        <a:bodyPr/>
        <a:lstStyle/>
        <a:p>
          <a:endParaRPr lang="en-AU"/>
        </a:p>
      </dgm:t>
    </dgm:pt>
    <dgm:pt modelId="{28FF9528-F19F-44A5-9139-86D0A81491BD}" type="pres">
      <dgm:prSet presAssocID="{759AB436-FF28-4D90-B166-664C18106D1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DC4C46F0-91C1-4A92-A64E-AFBA460F7584}" type="pres">
      <dgm:prSet presAssocID="{91010883-5CEF-4EBB-BB47-EBA4855C95FD}" presName="centerShape" presStyleLbl="node0" presStyleIdx="0" presStyleCnt="1"/>
      <dgm:spPr/>
      <dgm:t>
        <a:bodyPr/>
        <a:lstStyle/>
        <a:p>
          <a:endParaRPr lang="en-AU"/>
        </a:p>
      </dgm:t>
    </dgm:pt>
    <dgm:pt modelId="{78F40411-FCCF-4B20-A45B-BB93D6B435C5}" type="pres">
      <dgm:prSet presAssocID="{C6E07AE4-F7D0-4AD6-81C1-D5D60F93FD67}" presName="node" presStyleLbl="node1" presStyleIdx="0" presStyleCnt="5" custScaleX="14646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99507EF-8FD2-41D3-B33B-8A1CAE9DBF08}" type="pres">
      <dgm:prSet presAssocID="{C6E07AE4-F7D0-4AD6-81C1-D5D60F93FD67}" presName="dummy" presStyleCnt="0"/>
      <dgm:spPr/>
    </dgm:pt>
    <dgm:pt modelId="{A46BB880-F8FB-4BFE-87F4-40DB893AEEF2}" type="pres">
      <dgm:prSet presAssocID="{55938F74-4831-4C3F-B113-F4241084E538}" presName="sibTrans" presStyleLbl="sibTrans2D1" presStyleIdx="0" presStyleCnt="5"/>
      <dgm:spPr/>
      <dgm:t>
        <a:bodyPr/>
        <a:lstStyle/>
        <a:p>
          <a:endParaRPr lang="en-AU"/>
        </a:p>
      </dgm:t>
    </dgm:pt>
    <dgm:pt modelId="{9F6D9EE0-5C2F-4BD3-8701-48765952F86C}" type="pres">
      <dgm:prSet presAssocID="{91DE5863-350E-4DA5-910F-B85E0A88D2B0}" presName="node" presStyleLbl="node1" presStyleIdx="1" presStyleCnt="5" custScaleX="14366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E8E6008-C331-47E1-9721-73C845142F20}" type="pres">
      <dgm:prSet presAssocID="{91DE5863-350E-4DA5-910F-B85E0A88D2B0}" presName="dummy" presStyleCnt="0"/>
      <dgm:spPr/>
    </dgm:pt>
    <dgm:pt modelId="{D10E97D0-9984-4923-BB32-6F637A6C0A26}" type="pres">
      <dgm:prSet presAssocID="{82D46396-C3EC-4366-BF1C-E7F230D1D598}" presName="sibTrans" presStyleLbl="sibTrans2D1" presStyleIdx="1" presStyleCnt="5"/>
      <dgm:spPr/>
      <dgm:t>
        <a:bodyPr/>
        <a:lstStyle/>
        <a:p>
          <a:endParaRPr lang="en-AU"/>
        </a:p>
      </dgm:t>
    </dgm:pt>
    <dgm:pt modelId="{67490E64-F491-421C-BE8C-53BA3F9FD92E}" type="pres">
      <dgm:prSet presAssocID="{F1F06787-BCD7-4F70-A722-A69CCADC1B88}" presName="node" presStyleLbl="node1" presStyleIdx="2" presStyleCnt="5" custScaleX="151706" custRadScaleRad="99630" custRadScaleInc="45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FCC00A5-68FD-43EB-B7C1-5A6CE2EEC027}" type="pres">
      <dgm:prSet presAssocID="{F1F06787-BCD7-4F70-A722-A69CCADC1B88}" presName="dummy" presStyleCnt="0"/>
      <dgm:spPr/>
    </dgm:pt>
    <dgm:pt modelId="{C4322BC0-77D3-4326-B93E-B44DC5544B2E}" type="pres">
      <dgm:prSet presAssocID="{5F5F72CB-E229-4AEA-AFAB-3B29A4AF9F4A}" presName="sibTrans" presStyleLbl="sibTrans2D1" presStyleIdx="2" presStyleCnt="5"/>
      <dgm:spPr/>
      <dgm:t>
        <a:bodyPr/>
        <a:lstStyle/>
        <a:p>
          <a:endParaRPr lang="en-AU"/>
        </a:p>
      </dgm:t>
    </dgm:pt>
    <dgm:pt modelId="{2E9D1CE6-C695-4571-8B36-759155D01A19}" type="pres">
      <dgm:prSet presAssocID="{76FDA108-4A91-4CDF-96D9-74C25AB947A9}" presName="node" presStyleLbl="node1" presStyleIdx="3" presStyleCnt="5" custScaleX="141960" custScaleY="10169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AAFD8AF-6ADA-4616-AAC2-F32DE2F5E4EB}" type="pres">
      <dgm:prSet presAssocID="{76FDA108-4A91-4CDF-96D9-74C25AB947A9}" presName="dummy" presStyleCnt="0"/>
      <dgm:spPr/>
    </dgm:pt>
    <dgm:pt modelId="{9B3E9116-AE58-4193-8E99-27D8D3220598}" type="pres">
      <dgm:prSet presAssocID="{218492F0-565F-4787-8935-83044E5A54AC}" presName="sibTrans" presStyleLbl="sibTrans2D1" presStyleIdx="3" presStyleCnt="5"/>
      <dgm:spPr/>
      <dgm:t>
        <a:bodyPr/>
        <a:lstStyle/>
        <a:p>
          <a:endParaRPr lang="en-AU"/>
        </a:p>
      </dgm:t>
    </dgm:pt>
    <dgm:pt modelId="{D2F47BCA-AC63-4113-B165-6BB7C3C060FF}" type="pres">
      <dgm:prSet presAssocID="{E3E3BA3B-9474-4C8E-B121-7ED9AAE6B801}" presName="node" presStyleLbl="node1" presStyleIdx="4" presStyleCnt="5" custScaleX="14291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2C9BF45-1CB1-4CC5-8BB2-5E39B58FAF45}" type="pres">
      <dgm:prSet presAssocID="{E3E3BA3B-9474-4C8E-B121-7ED9AAE6B801}" presName="dummy" presStyleCnt="0"/>
      <dgm:spPr/>
    </dgm:pt>
    <dgm:pt modelId="{6B94921F-9F9C-4A5E-8C19-FA2B6FDE3177}" type="pres">
      <dgm:prSet presAssocID="{EE02C97C-32DC-4814-941E-E0E3EB15BFE9}" presName="sibTrans" presStyleLbl="sibTrans2D1" presStyleIdx="4" presStyleCnt="5"/>
      <dgm:spPr/>
      <dgm:t>
        <a:bodyPr/>
        <a:lstStyle/>
        <a:p>
          <a:endParaRPr lang="en-AU"/>
        </a:p>
      </dgm:t>
    </dgm:pt>
  </dgm:ptLst>
  <dgm:cxnLst>
    <dgm:cxn modelId="{9ED9C08A-8467-4BB8-8628-94FD162BB299}" type="presOf" srcId="{5F5F72CB-E229-4AEA-AFAB-3B29A4AF9F4A}" destId="{C4322BC0-77D3-4326-B93E-B44DC5544B2E}" srcOrd="0" destOrd="0" presId="urn:microsoft.com/office/officeart/2005/8/layout/radial6"/>
    <dgm:cxn modelId="{542A2ACE-30EA-4B94-A88F-120D5EE9BDE7}" type="presOf" srcId="{E3E3BA3B-9474-4C8E-B121-7ED9AAE6B801}" destId="{D2F47BCA-AC63-4113-B165-6BB7C3C060FF}" srcOrd="0" destOrd="0" presId="urn:microsoft.com/office/officeart/2005/8/layout/radial6"/>
    <dgm:cxn modelId="{866B527F-DF39-4963-9F5F-466F92BC5C90}" type="presOf" srcId="{91010883-5CEF-4EBB-BB47-EBA4855C95FD}" destId="{DC4C46F0-91C1-4A92-A64E-AFBA460F7584}" srcOrd="0" destOrd="0" presId="urn:microsoft.com/office/officeart/2005/8/layout/radial6"/>
    <dgm:cxn modelId="{5B51A60E-45E3-4AB5-A346-BDFFEDA8052C}" srcId="{759AB436-FF28-4D90-B166-664C18106D12}" destId="{91010883-5CEF-4EBB-BB47-EBA4855C95FD}" srcOrd="0" destOrd="0" parTransId="{B5FA7B5D-1B7B-4F9D-926C-C3232EEBA4DA}" sibTransId="{791A8D25-A07A-456F-8D94-8BF851058F0D}"/>
    <dgm:cxn modelId="{9B67AA3D-D240-49A4-9D6E-299C016CF666}" type="presOf" srcId="{F1F06787-BCD7-4F70-A722-A69CCADC1B88}" destId="{67490E64-F491-421C-BE8C-53BA3F9FD92E}" srcOrd="0" destOrd="0" presId="urn:microsoft.com/office/officeart/2005/8/layout/radial6"/>
    <dgm:cxn modelId="{F9F6D471-E625-405B-AAEB-7F4590C9B353}" type="presOf" srcId="{76FDA108-4A91-4CDF-96D9-74C25AB947A9}" destId="{2E9D1CE6-C695-4571-8B36-759155D01A19}" srcOrd="0" destOrd="0" presId="urn:microsoft.com/office/officeart/2005/8/layout/radial6"/>
    <dgm:cxn modelId="{71DBDD39-4909-4E05-A02F-7D6621FF8496}" type="presOf" srcId="{C6E07AE4-F7D0-4AD6-81C1-D5D60F93FD67}" destId="{78F40411-FCCF-4B20-A45B-BB93D6B435C5}" srcOrd="0" destOrd="0" presId="urn:microsoft.com/office/officeart/2005/8/layout/radial6"/>
    <dgm:cxn modelId="{83B3B211-0432-45A3-8203-B63458504116}" type="presOf" srcId="{EE02C97C-32DC-4814-941E-E0E3EB15BFE9}" destId="{6B94921F-9F9C-4A5E-8C19-FA2B6FDE3177}" srcOrd="0" destOrd="0" presId="urn:microsoft.com/office/officeart/2005/8/layout/radial6"/>
    <dgm:cxn modelId="{F5C59112-EE36-4FE9-87E7-A1EECA015E2A}" type="presOf" srcId="{82D46396-C3EC-4366-BF1C-E7F230D1D598}" destId="{D10E97D0-9984-4923-BB32-6F637A6C0A26}" srcOrd="0" destOrd="0" presId="urn:microsoft.com/office/officeart/2005/8/layout/radial6"/>
    <dgm:cxn modelId="{9247DD68-D691-4B47-9EE6-D1C1CEC09EBB}" srcId="{91010883-5CEF-4EBB-BB47-EBA4855C95FD}" destId="{C6E07AE4-F7D0-4AD6-81C1-D5D60F93FD67}" srcOrd="0" destOrd="0" parTransId="{0E89F38E-2442-47DF-A0FA-60265E8BF4C4}" sibTransId="{55938F74-4831-4C3F-B113-F4241084E538}"/>
    <dgm:cxn modelId="{688152CF-05DA-4092-AC7E-94D3CADA41D3}" srcId="{91010883-5CEF-4EBB-BB47-EBA4855C95FD}" destId="{76FDA108-4A91-4CDF-96D9-74C25AB947A9}" srcOrd="3" destOrd="0" parTransId="{E7346C4E-BABE-48B4-9469-EB9D58E71DA6}" sibTransId="{218492F0-565F-4787-8935-83044E5A54AC}"/>
    <dgm:cxn modelId="{DB5F1CA6-F2B1-403B-9D52-FA54E0A2F6B7}" type="presOf" srcId="{759AB436-FF28-4D90-B166-664C18106D12}" destId="{28FF9528-F19F-44A5-9139-86D0A81491BD}" srcOrd="0" destOrd="0" presId="urn:microsoft.com/office/officeart/2005/8/layout/radial6"/>
    <dgm:cxn modelId="{4E91FFC3-992C-4479-B24B-E15A9D80CDB7}" type="presOf" srcId="{218492F0-565F-4787-8935-83044E5A54AC}" destId="{9B3E9116-AE58-4193-8E99-27D8D3220598}" srcOrd="0" destOrd="0" presId="urn:microsoft.com/office/officeart/2005/8/layout/radial6"/>
    <dgm:cxn modelId="{48089B71-0F9A-4014-AB6F-557CD8D2C88D}" srcId="{91010883-5CEF-4EBB-BB47-EBA4855C95FD}" destId="{E3E3BA3B-9474-4C8E-B121-7ED9AAE6B801}" srcOrd="4" destOrd="0" parTransId="{CE95757B-71C4-456D-9EF5-6415752D055D}" sibTransId="{EE02C97C-32DC-4814-941E-E0E3EB15BFE9}"/>
    <dgm:cxn modelId="{6B6DA3B3-3C8E-4940-AA58-FDCDA3BFDA95}" srcId="{91010883-5CEF-4EBB-BB47-EBA4855C95FD}" destId="{F1F06787-BCD7-4F70-A722-A69CCADC1B88}" srcOrd="2" destOrd="0" parTransId="{7DAEFE87-B71E-4BC5-AB55-BA5892DF1B22}" sibTransId="{5F5F72CB-E229-4AEA-AFAB-3B29A4AF9F4A}"/>
    <dgm:cxn modelId="{416D646E-752E-4651-A234-48CF4F7ECD0D}" type="presOf" srcId="{91DE5863-350E-4DA5-910F-B85E0A88D2B0}" destId="{9F6D9EE0-5C2F-4BD3-8701-48765952F86C}" srcOrd="0" destOrd="0" presId="urn:microsoft.com/office/officeart/2005/8/layout/radial6"/>
    <dgm:cxn modelId="{A28B4E4D-CDD6-431C-8750-EBB58DA93A96}" srcId="{91010883-5CEF-4EBB-BB47-EBA4855C95FD}" destId="{91DE5863-350E-4DA5-910F-B85E0A88D2B0}" srcOrd="1" destOrd="0" parTransId="{7E9C74D9-10E9-4A85-B054-7F325FA66874}" sibTransId="{82D46396-C3EC-4366-BF1C-E7F230D1D598}"/>
    <dgm:cxn modelId="{5A3E3EA4-6506-4315-9476-D53428D88885}" type="presOf" srcId="{55938F74-4831-4C3F-B113-F4241084E538}" destId="{A46BB880-F8FB-4BFE-87F4-40DB893AEEF2}" srcOrd="0" destOrd="0" presId="urn:microsoft.com/office/officeart/2005/8/layout/radial6"/>
    <dgm:cxn modelId="{8521C61E-28C1-4A95-8169-BBCD45C1D523}" type="presParOf" srcId="{28FF9528-F19F-44A5-9139-86D0A81491BD}" destId="{DC4C46F0-91C1-4A92-A64E-AFBA460F7584}" srcOrd="0" destOrd="0" presId="urn:microsoft.com/office/officeart/2005/8/layout/radial6"/>
    <dgm:cxn modelId="{ED5A43FF-DC98-447B-B582-6FA4B715E800}" type="presParOf" srcId="{28FF9528-F19F-44A5-9139-86D0A81491BD}" destId="{78F40411-FCCF-4B20-A45B-BB93D6B435C5}" srcOrd="1" destOrd="0" presId="urn:microsoft.com/office/officeart/2005/8/layout/radial6"/>
    <dgm:cxn modelId="{92CDCE1C-4F50-4A64-A562-818F1A2E4C5D}" type="presParOf" srcId="{28FF9528-F19F-44A5-9139-86D0A81491BD}" destId="{A99507EF-8FD2-41D3-B33B-8A1CAE9DBF08}" srcOrd="2" destOrd="0" presId="urn:microsoft.com/office/officeart/2005/8/layout/radial6"/>
    <dgm:cxn modelId="{76AE4002-3E38-42F2-995C-647CE02E6359}" type="presParOf" srcId="{28FF9528-F19F-44A5-9139-86D0A81491BD}" destId="{A46BB880-F8FB-4BFE-87F4-40DB893AEEF2}" srcOrd="3" destOrd="0" presId="urn:microsoft.com/office/officeart/2005/8/layout/radial6"/>
    <dgm:cxn modelId="{2DFF9072-6196-4473-9F00-7A22D2EFE02D}" type="presParOf" srcId="{28FF9528-F19F-44A5-9139-86D0A81491BD}" destId="{9F6D9EE0-5C2F-4BD3-8701-48765952F86C}" srcOrd="4" destOrd="0" presId="urn:microsoft.com/office/officeart/2005/8/layout/radial6"/>
    <dgm:cxn modelId="{5DD3EF3C-5D75-416B-BE9A-D036D2D177D7}" type="presParOf" srcId="{28FF9528-F19F-44A5-9139-86D0A81491BD}" destId="{2E8E6008-C331-47E1-9721-73C845142F20}" srcOrd="5" destOrd="0" presId="urn:microsoft.com/office/officeart/2005/8/layout/radial6"/>
    <dgm:cxn modelId="{57706DC3-BE2B-4963-AA51-21F35EF422CA}" type="presParOf" srcId="{28FF9528-F19F-44A5-9139-86D0A81491BD}" destId="{D10E97D0-9984-4923-BB32-6F637A6C0A26}" srcOrd="6" destOrd="0" presId="urn:microsoft.com/office/officeart/2005/8/layout/radial6"/>
    <dgm:cxn modelId="{E048C499-2FF0-4B82-A2B8-252A69B42AFB}" type="presParOf" srcId="{28FF9528-F19F-44A5-9139-86D0A81491BD}" destId="{67490E64-F491-421C-BE8C-53BA3F9FD92E}" srcOrd="7" destOrd="0" presId="urn:microsoft.com/office/officeart/2005/8/layout/radial6"/>
    <dgm:cxn modelId="{40ECB8A5-6FFC-445F-AE80-43BED8844BF8}" type="presParOf" srcId="{28FF9528-F19F-44A5-9139-86D0A81491BD}" destId="{9FCC00A5-68FD-43EB-B7C1-5A6CE2EEC027}" srcOrd="8" destOrd="0" presId="urn:microsoft.com/office/officeart/2005/8/layout/radial6"/>
    <dgm:cxn modelId="{38C76900-71AA-4039-862B-14C02ACB8E3B}" type="presParOf" srcId="{28FF9528-F19F-44A5-9139-86D0A81491BD}" destId="{C4322BC0-77D3-4326-B93E-B44DC5544B2E}" srcOrd="9" destOrd="0" presId="urn:microsoft.com/office/officeart/2005/8/layout/radial6"/>
    <dgm:cxn modelId="{6D564D76-ACE8-4A76-A7F9-254B9890F1C3}" type="presParOf" srcId="{28FF9528-F19F-44A5-9139-86D0A81491BD}" destId="{2E9D1CE6-C695-4571-8B36-759155D01A19}" srcOrd="10" destOrd="0" presId="urn:microsoft.com/office/officeart/2005/8/layout/radial6"/>
    <dgm:cxn modelId="{D8E47B44-8B84-48C5-85A2-ECFBFF44E3B3}" type="presParOf" srcId="{28FF9528-F19F-44A5-9139-86D0A81491BD}" destId="{DAAFD8AF-6ADA-4616-AAC2-F32DE2F5E4EB}" srcOrd="11" destOrd="0" presId="urn:microsoft.com/office/officeart/2005/8/layout/radial6"/>
    <dgm:cxn modelId="{DA88B4D2-D6C4-494C-A4E5-4F0AD699C9B5}" type="presParOf" srcId="{28FF9528-F19F-44A5-9139-86D0A81491BD}" destId="{9B3E9116-AE58-4193-8E99-27D8D3220598}" srcOrd="12" destOrd="0" presId="urn:microsoft.com/office/officeart/2005/8/layout/radial6"/>
    <dgm:cxn modelId="{C6422F46-AC64-48E5-AF32-9B00DA106BB3}" type="presParOf" srcId="{28FF9528-F19F-44A5-9139-86D0A81491BD}" destId="{D2F47BCA-AC63-4113-B165-6BB7C3C060FF}" srcOrd="13" destOrd="0" presId="urn:microsoft.com/office/officeart/2005/8/layout/radial6"/>
    <dgm:cxn modelId="{0DA00615-35A0-45E0-AA81-4639A971E11A}" type="presParOf" srcId="{28FF9528-F19F-44A5-9139-86D0A81491BD}" destId="{E2C9BF45-1CB1-4CC5-8BB2-5E39B58FAF45}" srcOrd="14" destOrd="0" presId="urn:microsoft.com/office/officeart/2005/8/layout/radial6"/>
    <dgm:cxn modelId="{32718AFC-4D7C-43DC-B079-101D3E07A698}" type="presParOf" srcId="{28FF9528-F19F-44A5-9139-86D0A81491BD}" destId="{6B94921F-9F9C-4A5E-8C19-FA2B6FDE3177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9AB436-FF28-4D90-B166-664C18106D12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91010883-5CEF-4EBB-BB47-EBA4855C95FD}">
      <dgm:prSet phldrT="[Text]"/>
      <dgm:spPr/>
      <dgm:t>
        <a:bodyPr/>
        <a:lstStyle/>
        <a:p>
          <a:r>
            <a:rPr lang="en-AU" dirty="0" smtClean="0"/>
            <a:t>Core Methods</a:t>
          </a:r>
          <a:endParaRPr lang="en-AU" dirty="0"/>
        </a:p>
      </dgm:t>
    </dgm:pt>
    <dgm:pt modelId="{B5FA7B5D-1B7B-4F9D-926C-C3232EEBA4DA}" type="parTrans" cxnId="{5B51A60E-45E3-4AB5-A346-BDFFEDA8052C}">
      <dgm:prSet/>
      <dgm:spPr/>
      <dgm:t>
        <a:bodyPr/>
        <a:lstStyle/>
        <a:p>
          <a:endParaRPr lang="en-AU"/>
        </a:p>
      </dgm:t>
    </dgm:pt>
    <dgm:pt modelId="{791A8D25-A07A-456F-8D94-8BF851058F0D}" type="sibTrans" cxnId="{5B51A60E-45E3-4AB5-A346-BDFFEDA8052C}">
      <dgm:prSet/>
      <dgm:spPr/>
      <dgm:t>
        <a:bodyPr/>
        <a:lstStyle/>
        <a:p>
          <a:endParaRPr lang="en-AU"/>
        </a:p>
      </dgm:t>
    </dgm:pt>
    <dgm:pt modelId="{C6E07AE4-F7D0-4AD6-81C1-D5D60F93FD67}">
      <dgm:prSet phldrT="[Text]" custT="1"/>
      <dgm:spPr/>
      <dgm:t>
        <a:bodyPr/>
        <a:lstStyle/>
        <a:p>
          <a:r>
            <a:rPr lang="en-AU" sz="900" b="1" dirty="0" smtClean="0">
              <a:solidFill>
                <a:schemeClr val="tx1"/>
              </a:solidFill>
            </a:rPr>
            <a:t>Key Assumption Check</a:t>
          </a:r>
          <a:endParaRPr lang="en-AU" sz="900" b="1" dirty="0">
            <a:solidFill>
              <a:schemeClr val="tx1"/>
            </a:solidFill>
          </a:endParaRPr>
        </a:p>
      </dgm:t>
    </dgm:pt>
    <dgm:pt modelId="{0E89F38E-2442-47DF-A0FA-60265E8BF4C4}" type="parTrans" cxnId="{9247DD68-D691-4B47-9EE6-D1C1CEC09EBB}">
      <dgm:prSet/>
      <dgm:spPr/>
      <dgm:t>
        <a:bodyPr/>
        <a:lstStyle/>
        <a:p>
          <a:endParaRPr lang="en-AU"/>
        </a:p>
      </dgm:t>
    </dgm:pt>
    <dgm:pt modelId="{55938F74-4831-4C3F-B113-F4241084E538}" type="sibTrans" cxnId="{9247DD68-D691-4B47-9EE6-D1C1CEC09EBB}">
      <dgm:prSet/>
      <dgm:spPr/>
      <dgm:t>
        <a:bodyPr/>
        <a:lstStyle/>
        <a:p>
          <a:endParaRPr lang="en-AU"/>
        </a:p>
      </dgm:t>
    </dgm:pt>
    <dgm:pt modelId="{91DE5863-350E-4DA5-910F-B85E0A88D2B0}">
      <dgm:prSet phldrT="[Text]" custT="1"/>
      <dgm:spPr/>
      <dgm:t>
        <a:bodyPr/>
        <a:lstStyle/>
        <a:p>
          <a:r>
            <a:rPr lang="en-AU" sz="900" b="1" dirty="0" smtClean="0">
              <a:solidFill>
                <a:schemeClr val="tx1"/>
              </a:solidFill>
            </a:rPr>
            <a:t>What if?/Counter Argument</a:t>
          </a:r>
          <a:endParaRPr lang="en-AU" sz="900" b="1" dirty="0">
            <a:solidFill>
              <a:schemeClr val="tx1"/>
            </a:solidFill>
          </a:endParaRPr>
        </a:p>
      </dgm:t>
    </dgm:pt>
    <dgm:pt modelId="{7E9C74D9-10E9-4A85-B054-7F325FA66874}" type="parTrans" cxnId="{A28B4E4D-CDD6-431C-8750-EBB58DA93A96}">
      <dgm:prSet/>
      <dgm:spPr/>
      <dgm:t>
        <a:bodyPr/>
        <a:lstStyle/>
        <a:p>
          <a:endParaRPr lang="en-AU"/>
        </a:p>
      </dgm:t>
    </dgm:pt>
    <dgm:pt modelId="{82D46396-C3EC-4366-BF1C-E7F230D1D598}" type="sibTrans" cxnId="{A28B4E4D-CDD6-431C-8750-EBB58DA93A96}">
      <dgm:prSet/>
      <dgm:spPr/>
      <dgm:t>
        <a:bodyPr/>
        <a:lstStyle/>
        <a:p>
          <a:endParaRPr lang="en-AU"/>
        </a:p>
      </dgm:t>
    </dgm:pt>
    <dgm:pt modelId="{76FDA108-4A91-4CDF-96D9-74C25AB947A9}">
      <dgm:prSet phldrT="[Text]" custT="1"/>
      <dgm:spPr/>
      <dgm:t>
        <a:bodyPr/>
        <a:lstStyle/>
        <a:p>
          <a:r>
            <a:rPr lang="en-AU" sz="1000" b="1" dirty="0" smtClean="0">
              <a:solidFill>
                <a:schemeClr val="tx1"/>
              </a:solidFill>
            </a:rPr>
            <a:t>Brainstorming</a:t>
          </a:r>
          <a:endParaRPr lang="en-AU" sz="1000" b="1" dirty="0">
            <a:solidFill>
              <a:schemeClr val="tx1"/>
            </a:solidFill>
          </a:endParaRPr>
        </a:p>
      </dgm:t>
    </dgm:pt>
    <dgm:pt modelId="{E7346C4E-BABE-48B4-9469-EB9D58E71DA6}" type="parTrans" cxnId="{688152CF-05DA-4092-AC7E-94D3CADA41D3}">
      <dgm:prSet/>
      <dgm:spPr/>
      <dgm:t>
        <a:bodyPr/>
        <a:lstStyle/>
        <a:p>
          <a:endParaRPr lang="en-AU"/>
        </a:p>
      </dgm:t>
    </dgm:pt>
    <dgm:pt modelId="{218492F0-565F-4787-8935-83044E5A54AC}" type="sibTrans" cxnId="{688152CF-05DA-4092-AC7E-94D3CADA41D3}">
      <dgm:prSet/>
      <dgm:spPr/>
      <dgm:t>
        <a:bodyPr/>
        <a:lstStyle/>
        <a:p>
          <a:endParaRPr lang="en-AU"/>
        </a:p>
      </dgm:t>
    </dgm:pt>
    <dgm:pt modelId="{E3E3BA3B-9474-4C8E-B121-7ED9AAE6B801}">
      <dgm:prSet phldrT="[Text]" custT="1"/>
      <dgm:spPr>
        <a:solidFill>
          <a:srgbClr val="FFFF00"/>
        </a:solidFill>
      </dgm:spPr>
      <dgm:t>
        <a:bodyPr/>
        <a:lstStyle/>
        <a:p>
          <a:r>
            <a:rPr lang="en-AU" sz="1000" b="1" dirty="0" smtClean="0">
              <a:solidFill>
                <a:schemeClr val="tx1"/>
              </a:solidFill>
            </a:rPr>
            <a:t>Visualisation</a:t>
          </a:r>
          <a:endParaRPr lang="en-AU" sz="1000" b="1" dirty="0">
            <a:solidFill>
              <a:schemeClr val="tx1"/>
            </a:solidFill>
          </a:endParaRPr>
        </a:p>
      </dgm:t>
    </dgm:pt>
    <dgm:pt modelId="{CE95757B-71C4-456D-9EF5-6415752D055D}" type="parTrans" cxnId="{48089B71-0F9A-4014-AB6F-557CD8D2C88D}">
      <dgm:prSet/>
      <dgm:spPr/>
      <dgm:t>
        <a:bodyPr/>
        <a:lstStyle/>
        <a:p>
          <a:endParaRPr lang="en-AU"/>
        </a:p>
      </dgm:t>
    </dgm:pt>
    <dgm:pt modelId="{EE02C97C-32DC-4814-941E-E0E3EB15BFE9}" type="sibTrans" cxnId="{48089B71-0F9A-4014-AB6F-557CD8D2C88D}">
      <dgm:prSet/>
      <dgm:spPr/>
      <dgm:t>
        <a:bodyPr/>
        <a:lstStyle/>
        <a:p>
          <a:endParaRPr lang="en-AU"/>
        </a:p>
      </dgm:t>
    </dgm:pt>
    <dgm:pt modelId="{F1F06787-BCD7-4F70-A722-A69CCADC1B88}">
      <dgm:prSet phldrT="[Text]" custT="1"/>
      <dgm:spPr/>
      <dgm:t>
        <a:bodyPr/>
        <a:lstStyle/>
        <a:p>
          <a:r>
            <a:rPr lang="en-AU" sz="900" b="1" dirty="0" smtClean="0">
              <a:solidFill>
                <a:schemeClr val="tx1"/>
              </a:solidFill>
            </a:rPr>
            <a:t>Quality of Information</a:t>
          </a:r>
          <a:endParaRPr lang="en-AU" sz="900" b="1" dirty="0">
            <a:solidFill>
              <a:schemeClr val="tx1"/>
            </a:solidFill>
          </a:endParaRPr>
        </a:p>
      </dgm:t>
    </dgm:pt>
    <dgm:pt modelId="{7DAEFE87-B71E-4BC5-AB55-BA5892DF1B22}" type="parTrans" cxnId="{6B6DA3B3-3C8E-4940-AA58-FDCDA3BFDA95}">
      <dgm:prSet/>
      <dgm:spPr/>
      <dgm:t>
        <a:bodyPr/>
        <a:lstStyle/>
        <a:p>
          <a:endParaRPr lang="en-AU"/>
        </a:p>
      </dgm:t>
    </dgm:pt>
    <dgm:pt modelId="{5F5F72CB-E229-4AEA-AFAB-3B29A4AF9F4A}" type="sibTrans" cxnId="{6B6DA3B3-3C8E-4940-AA58-FDCDA3BFDA95}">
      <dgm:prSet/>
      <dgm:spPr/>
      <dgm:t>
        <a:bodyPr/>
        <a:lstStyle/>
        <a:p>
          <a:endParaRPr lang="en-AU"/>
        </a:p>
      </dgm:t>
    </dgm:pt>
    <dgm:pt modelId="{28FF9528-F19F-44A5-9139-86D0A81491BD}" type="pres">
      <dgm:prSet presAssocID="{759AB436-FF28-4D90-B166-664C18106D1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DC4C46F0-91C1-4A92-A64E-AFBA460F7584}" type="pres">
      <dgm:prSet presAssocID="{91010883-5CEF-4EBB-BB47-EBA4855C95FD}" presName="centerShape" presStyleLbl="node0" presStyleIdx="0" presStyleCnt="1"/>
      <dgm:spPr/>
      <dgm:t>
        <a:bodyPr/>
        <a:lstStyle/>
        <a:p>
          <a:endParaRPr lang="en-AU"/>
        </a:p>
      </dgm:t>
    </dgm:pt>
    <dgm:pt modelId="{78F40411-FCCF-4B20-A45B-BB93D6B435C5}" type="pres">
      <dgm:prSet presAssocID="{C6E07AE4-F7D0-4AD6-81C1-D5D60F93FD67}" presName="node" presStyleLbl="node1" presStyleIdx="0" presStyleCnt="5" custScaleX="14646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99507EF-8FD2-41D3-B33B-8A1CAE9DBF08}" type="pres">
      <dgm:prSet presAssocID="{C6E07AE4-F7D0-4AD6-81C1-D5D60F93FD67}" presName="dummy" presStyleCnt="0"/>
      <dgm:spPr/>
    </dgm:pt>
    <dgm:pt modelId="{A46BB880-F8FB-4BFE-87F4-40DB893AEEF2}" type="pres">
      <dgm:prSet presAssocID="{55938F74-4831-4C3F-B113-F4241084E538}" presName="sibTrans" presStyleLbl="sibTrans2D1" presStyleIdx="0" presStyleCnt="5"/>
      <dgm:spPr/>
      <dgm:t>
        <a:bodyPr/>
        <a:lstStyle/>
        <a:p>
          <a:endParaRPr lang="en-AU"/>
        </a:p>
      </dgm:t>
    </dgm:pt>
    <dgm:pt modelId="{9F6D9EE0-5C2F-4BD3-8701-48765952F86C}" type="pres">
      <dgm:prSet presAssocID="{91DE5863-350E-4DA5-910F-B85E0A88D2B0}" presName="node" presStyleLbl="node1" presStyleIdx="1" presStyleCnt="5" custScaleX="14366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E8E6008-C331-47E1-9721-73C845142F20}" type="pres">
      <dgm:prSet presAssocID="{91DE5863-350E-4DA5-910F-B85E0A88D2B0}" presName="dummy" presStyleCnt="0"/>
      <dgm:spPr/>
    </dgm:pt>
    <dgm:pt modelId="{D10E97D0-9984-4923-BB32-6F637A6C0A26}" type="pres">
      <dgm:prSet presAssocID="{82D46396-C3EC-4366-BF1C-E7F230D1D598}" presName="sibTrans" presStyleLbl="sibTrans2D1" presStyleIdx="1" presStyleCnt="5"/>
      <dgm:spPr/>
      <dgm:t>
        <a:bodyPr/>
        <a:lstStyle/>
        <a:p>
          <a:endParaRPr lang="en-AU"/>
        </a:p>
      </dgm:t>
    </dgm:pt>
    <dgm:pt modelId="{67490E64-F491-421C-BE8C-53BA3F9FD92E}" type="pres">
      <dgm:prSet presAssocID="{F1F06787-BCD7-4F70-A722-A69CCADC1B88}" presName="node" presStyleLbl="node1" presStyleIdx="2" presStyleCnt="5" custScaleX="151706" custRadScaleRad="99630" custRadScaleInc="45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FCC00A5-68FD-43EB-B7C1-5A6CE2EEC027}" type="pres">
      <dgm:prSet presAssocID="{F1F06787-BCD7-4F70-A722-A69CCADC1B88}" presName="dummy" presStyleCnt="0"/>
      <dgm:spPr/>
    </dgm:pt>
    <dgm:pt modelId="{C4322BC0-77D3-4326-B93E-B44DC5544B2E}" type="pres">
      <dgm:prSet presAssocID="{5F5F72CB-E229-4AEA-AFAB-3B29A4AF9F4A}" presName="sibTrans" presStyleLbl="sibTrans2D1" presStyleIdx="2" presStyleCnt="5"/>
      <dgm:spPr/>
      <dgm:t>
        <a:bodyPr/>
        <a:lstStyle/>
        <a:p>
          <a:endParaRPr lang="en-AU"/>
        </a:p>
      </dgm:t>
    </dgm:pt>
    <dgm:pt modelId="{2E9D1CE6-C695-4571-8B36-759155D01A19}" type="pres">
      <dgm:prSet presAssocID="{76FDA108-4A91-4CDF-96D9-74C25AB947A9}" presName="node" presStyleLbl="node1" presStyleIdx="3" presStyleCnt="5" custScaleX="141960" custScaleY="10169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AAFD8AF-6ADA-4616-AAC2-F32DE2F5E4EB}" type="pres">
      <dgm:prSet presAssocID="{76FDA108-4A91-4CDF-96D9-74C25AB947A9}" presName="dummy" presStyleCnt="0"/>
      <dgm:spPr/>
    </dgm:pt>
    <dgm:pt modelId="{9B3E9116-AE58-4193-8E99-27D8D3220598}" type="pres">
      <dgm:prSet presAssocID="{218492F0-565F-4787-8935-83044E5A54AC}" presName="sibTrans" presStyleLbl="sibTrans2D1" presStyleIdx="3" presStyleCnt="5"/>
      <dgm:spPr/>
      <dgm:t>
        <a:bodyPr/>
        <a:lstStyle/>
        <a:p>
          <a:endParaRPr lang="en-AU"/>
        </a:p>
      </dgm:t>
    </dgm:pt>
    <dgm:pt modelId="{D2F47BCA-AC63-4113-B165-6BB7C3C060FF}" type="pres">
      <dgm:prSet presAssocID="{E3E3BA3B-9474-4C8E-B121-7ED9AAE6B801}" presName="node" presStyleLbl="node1" presStyleIdx="4" presStyleCnt="5" custScaleX="14291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2C9BF45-1CB1-4CC5-8BB2-5E39B58FAF45}" type="pres">
      <dgm:prSet presAssocID="{E3E3BA3B-9474-4C8E-B121-7ED9AAE6B801}" presName="dummy" presStyleCnt="0"/>
      <dgm:spPr/>
    </dgm:pt>
    <dgm:pt modelId="{6B94921F-9F9C-4A5E-8C19-FA2B6FDE3177}" type="pres">
      <dgm:prSet presAssocID="{EE02C97C-32DC-4814-941E-E0E3EB15BFE9}" presName="sibTrans" presStyleLbl="sibTrans2D1" presStyleIdx="4" presStyleCnt="5"/>
      <dgm:spPr/>
      <dgm:t>
        <a:bodyPr/>
        <a:lstStyle/>
        <a:p>
          <a:endParaRPr lang="en-AU"/>
        </a:p>
      </dgm:t>
    </dgm:pt>
  </dgm:ptLst>
  <dgm:cxnLst>
    <dgm:cxn modelId="{D19F8697-D53F-4AC2-A011-5592F9FD243F}" type="presOf" srcId="{91DE5863-350E-4DA5-910F-B85E0A88D2B0}" destId="{9F6D9EE0-5C2F-4BD3-8701-48765952F86C}" srcOrd="0" destOrd="0" presId="urn:microsoft.com/office/officeart/2005/8/layout/radial6"/>
    <dgm:cxn modelId="{EF0ADD00-0E99-4BD4-80BB-24A6CDA39F6E}" type="presOf" srcId="{55938F74-4831-4C3F-B113-F4241084E538}" destId="{A46BB880-F8FB-4BFE-87F4-40DB893AEEF2}" srcOrd="0" destOrd="0" presId="urn:microsoft.com/office/officeart/2005/8/layout/radial6"/>
    <dgm:cxn modelId="{5B51A60E-45E3-4AB5-A346-BDFFEDA8052C}" srcId="{759AB436-FF28-4D90-B166-664C18106D12}" destId="{91010883-5CEF-4EBB-BB47-EBA4855C95FD}" srcOrd="0" destOrd="0" parTransId="{B5FA7B5D-1B7B-4F9D-926C-C3232EEBA4DA}" sibTransId="{791A8D25-A07A-456F-8D94-8BF851058F0D}"/>
    <dgm:cxn modelId="{BB1C2027-59F5-49C9-A7AA-FD1C614E64A3}" type="presOf" srcId="{218492F0-565F-4787-8935-83044E5A54AC}" destId="{9B3E9116-AE58-4193-8E99-27D8D3220598}" srcOrd="0" destOrd="0" presId="urn:microsoft.com/office/officeart/2005/8/layout/radial6"/>
    <dgm:cxn modelId="{ADC2688D-8B4B-4EE5-B4F3-8C8363488267}" type="presOf" srcId="{EE02C97C-32DC-4814-941E-E0E3EB15BFE9}" destId="{6B94921F-9F9C-4A5E-8C19-FA2B6FDE3177}" srcOrd="0" destOrd="0" presId="urn:microsoft.com/office/officeart/2005/8/layout/radial6"/>
    <dgm:cxn modelId="{6CFECCE3-9D8D-4882-B0DA-20214A9780C7}" type="presOf" srcId="{91010883-5CEF-4EBB-BB47-EBA4855C95FD}" destId="{DC4C46F0-91C1-4A92-A64E-AFBA460F7584}" srcOrd="0" destOrd="0" presId="urn:microsoft.com/office/officeart/2005/8/layout/radial6"/>
    <dgm:cxn modelId="{0CBCDB11-A30C-4231-AFED-8A8B759A3F52}" type="presOf" srcId="{C6E07AE4-F7D0-4AD6-81C1-D5D60F93FD67}" destId="{78F40411-FCCF-4B20-A45B-BB93D6B435C5}" srcOrd="0" destOrd="0" presId="urn:microsoft.com/office/officeart/2005/8/layout/radial6"/>
    <dgm:cxn modelId="{899345C2-C8D5-4744-B88F-4A06A08E36A1}" type="presOf" srcId="{5F5F72CB-E229-4AEA-AFAB-3B29A4AF9F4A}" destId="{C4322BC0-77D3-4326-B93E-B44DC5544B2E}" srcOrd="0" destOrd="0" presId="urn:microsoft.com/office/officeart/2005/8/layout/radial6"/>
    <dgm:cxn modelId="{091543E8-0F01-4C9B-8E25-2A8282131F33}" type="presOf" srcId="{82D46396-C3EC-4366-BF1C-E7F230D1D598}" destId="{D10E97D0-9984-4923-BB32-6F637A6C0A26}" srcOrd="0" destOrd="0" presId="urn:microsoft.com/office/officeart/2005/8/layout/radial6"/>
    <dgm:cxn modelId="{9247DD68-D691-4B47-9EE6-D1C1CEC09EBB}" srcId="{91010883-5CEF-4EBB-BB47-EBA4855C95FD}" destId="{C6E07AE4-F7D0-4AD6-81C1-D5D60F93FD67}" srcOrd="0" destOrd="0" parTransId="{0E89F38E-2442-47DF-A0FA-60265E8BF4C4}" sibTransId="{55938F74-4831-4C3F-B113-F4241084E538}"/>
    <dgm:cxn modelId="{688152CF-05DA-4092-AC7E-94D3CADA41D3}" srcId="{91010883-5CEF-4EBB-BB47-EBA4855C95FD}" destId="{76FDA108-4A91-4CDF-96D9-74C25AB947A9}" srcOrd="3" destOrd="0" parTransId="{E7346C4E-BABE-48B4-9469-EB9D58E71DA6}" sibTransId="{218492F0-565F-4787-8935-83044E5A54AC}"/>
    <dgm:cxn modelId="{7492ECC8-F1E0-49AD-8466-5E1A9FF7F067}" type="presOf" srcId="{E3E3BA3B-9474-4C8E-B121-7ED9AAE6B801}" destId="{D2F47BCA-AC63-4113-B165-6BB7C3C060FF}" srcOrd="0" destOrd="0" presId="urn:microsoft.com/office/officeart/2005/8/layout/radial6"/>
    <dgm:cxn modelId="{48089B71-0F9A-4014-AB6F-557CD8D2C88D}" srcId="{91010883-5CEF-4EBB-BB47-EBA4855C95FD}" destId="{E3E3BA3B-9474-4C8E-B121-7ED9AAE6B801}" srcOrd="4" destOrd="0" parTransId="{CE95757B-71C4-456D-9EF5-6415752D055D}" sibTransId="{EE02C97C-32DC-4814-941E-E0E3EB15BFE9}"/>
    <dgm:cxn modelId="{DD4883B8-B719-4CFE-9E7D-41CD3E83D723}" type="presOf" srcId="{76FDA108-4A91-4CDF-96D9-74C25AB947A9}" destId="{2E9D1CE6-C695-4571-8B36-759155D01A19}" srcOrd="0" destOrd="0" presId="urn:microsoft.com/office/officeart/2005/8/layout/radial6"/>
    <dgm:cxn modelId="{94241E91-C18F-4AE1-9221-C4320D46A0FB}" type="presOf" srcId="{759AB436-FF28-4D90-B166-664C18106D12}" destId="{28FF9528-F19F-44A5-9139-86D0A81491BD}" srcOrd="0" destOrd="0" presId="urn:microsoft.com/office/officeart/2005/8/layout/radial6"/>
    <dgm:cxn modelId="{6B6DA3B3-3C8E-4940-AA58-FDCDA3BFDA95}" srcId="{91010883-5CEF-4EBB-BB47-EBA4855C95FD}" destId="{F1F06787-BCD7-4F70-A722-A69CCADC1B88}" srcOrd="2" destOrd="0" parTransId="{7DAEFE87-B71E-4BC5-AB55-BA5892DF1B22}" sibTransId="{5F5F72CB-E229-4AEA-AFAB-3B29A4AF9F4A}"/>
    <dgm:cxn modelId="{94EF876B-D9E3-4F43-8176-9DEC8F6955A7}" type="presOf" srcId="{F1F06787-BCD7-4F70-A722-A69CCADC1B88}" destId="{67490E64-F491-421C-BE8C-53BA3F9FD92E}" srcOrd="0" destOrd="0" presId="urn:microsoft.com/office/officeart/2005/8/layout/radial6"/>
    <dgm:cxn modelId="{A28B4E4D-CDD6-431C-8750-EBB58DA93A96}" srcId="{91010883-5CEF-4EBB-BB47-EBA4855C95FD}" destId="{91DE5863-350E-4DA5-910F-B85E0A88D2B0}" srcOrd="1" destOrd="0" parTransId="{7E9C74D9-10E9-4A85-B054-7F325FA66874}" sibTransId="{82D46396-C3EC-4366-BF1C-E7F230D1D598}"/>
    <dgm:cxn modelId="{C9BDF93D-9ACB-4570-8540-3CCDCEE87E2B}" type="presParOf" srcId="{28FF9528-F19F-44A5-9139-86D0A81491BD}" destId="{DC4C46F0-91C1-4A92-A64E-AFBA460F7584}" srcOrd="0" destOrd="0" presId="urn:microsoft.com/office/officeart/2005/8/layout/radial6"/>
    <dgm:cxn modelId="{0825BC5D-59FD-4928-A007-08ACB1A9696B}" type="presParOf" srcId="{28FF9528-F19F-44A5-9139-86D0A81491BD}" destId="{78F40411-FCCF-4B20-A45B-BB93D6B435C5}" srcOrd="1" destOrd="0" presId="urn:microsoft.com/office/officeart/2005/8/layout/radial6"/>
    <dgm:cxn modelId="{8222EECD-1E55-4588-B141-45D410505BD0}" type="presParOf" srcId="{28FF9528-F19F-44A5-9139-86D0A81491BD}" destId="{A99507EF-8FD2-41D3-B33B-8A1CAE9DBF08}" srcOrd="2" destOrd="0" presId="urn:microsoft.com/office/officeart/2005/8/layout/radial6"/>
    <dgm:cxn modelId="{66CEE134-FCA8-44C8-A573-29967FABE5C8}" type="presParOf" srcId="{28FF9528-F19F-44A5-9139-86D0A81491BD}" destId="{A46BB880-F8FB-4BFE-87F4-40DB893AEEF2}" srcOrd="3" destOrd="0" presId="urn:microsoft.com/office/officeart/2005/8/layout/radial6"/>
    <dgm:cxn modelId="{27847D78-878D-490D-8695-13D1F1390111}" type="presParOf" srcId="{28FF9528-F19F-44A5-9139-86D0A81491BD}" destId="{9F6D9EE0-5C2F-4BD3-8701-48765952F86C}" srcOrd="4" destOrd="0" presId="urn:microsoft.com/office/officeart/2005/8/layout/radial6"/>
    <dgm:cxn modelId="{B78E7278-5EF6-4F62-8A86-CAE6ECCF9DB1}" type="presParOf" srcId="{28FF9528-F19F-44A5-9139-86D0A81491BD}" destId="{2E8E6008-C331-47E1-9721-73C845142F20}" srcOrd="5" destOrd="0" presId="urn:microsoft.com/office/officeart/2005/8/layout/radial6"/>
    <dgm:cxn modelId="{02F9229C-5F7C-40F0-9659-29455682460F}" type="presParOf" srcId="{28FF9528-F19F-44A5-9139-86D0A81491BD}" destId="{D10E97D0-9984-4923-BB32-6F637A6C0A26}" srcOrd="6" destOrd="0" presId="urn:microsoft.com/office/officeart/2005/8/layout/radial6"/>
    <dgm:cxn modelId="{0938C082-6C80-4981-B89B-2D66DA7D5347}" type="presParOf" srcId="{28FF9528-F19F-44A5-9139-86D0A81491BD}" destId="{67490E64-F491-421C-BE8C-53BA3F9FD92E}" srcOrd="7" destOrd="0" presId="urn:microsoft.com/office/officeart/2005/8/layout/radial6"/>
    <dgm:cxn modelId="{E95D604A-224F-4A3B-B40C-B14EFE7305CC}" type="presParOf" srcId="{28FF9528-F19F-44A5-9139-86D0A81491BD}" destId="{9FCC00A5-68FD-43EB-B7C1-5A6CE2EEC027}" srcOrd="8" destOrd="0" presId="urn:microsoft.com/office/officeart/2005/8/layout/radial6"/>
    <dgm:cxn modelId="{F39900C2-5ED5-4645-8E5A-A918B5493DD8}" type="presParOf" srcId="{28FF9528-F19F-44A5-9139-86D0A81491BD}" destId="{C4322BC0-77D3-4326-B93E-B44DC5544B2E}" srcOrd="9" destOrd="0" presId="urn:microsoft.com/office/officeart/2005/8/layout/radial6"/>
    <dgm:cxn modelId="{7323BB39-0B1C-468A-B1D0-66B61FFF4DE9}" type="presParOf" srcId="{28FF9528-F19F-44A5-9139-86D0A81491BD}" destId="{2E9D1CE6-C695-4571-8B36-759155D01A19}" srcOrd="10" destOrd="0" presId="urn:microsoft.com/office/officeart/2005/8/layout/radial6"/>
    <dgm:cxn modelId="{A36676D9-46F1-4E69-A7F8-54E1CD1F42F0}" type="presParOf" srcId="{28FF9528-F19F-44A5-9139-86D0A81491BD}" destId="{DAAFD8AF-6ADA-4616-AAC2-F32DE2F5E4EB}" srcOrd="11" destOrd="0" presId="urn:microsoft.com/office/officeart/2005/8/layout/radial6"/>
    <dgm:cxn modelId="{C6C01C4A-B98E-45A3-AC4D-C2626DD90227}" type="presParOf" srcId="{28FF9528-F19F-44A5-9139-86D0A81491BD}" destId="{9B3E9116-AE58-4193-8E99-27D8D3220598}" srcOrd="12" destOrd="0" presId="urn:microsoft.com/office/officeart/2005/8/layout/radial6"/>
    <dgm:cxn modelId="{F1A1D474-FC6C-4C3D-A14B-706B67BC479C}" type="presParOf" srcId="{28FF9528-F19F-44A5-9139-86D0A81491BD}" destId="{D2F47BCA-AC63-4113-B165-6BB7C3C060FF}" srcOrd="13" destOrd="0" presId="urn:microsoft.com/office/officeart/2005/8/layout/radial6"/>
    <dgm:cxn modelId="{80BBB05F-6C57-481E-958B-848F27DD7BB9}" type="presParOf" srcId="{28FF9528-F19F-44A5-9139-86D0A81491BD}" destId="{E2C9BF45-1CB1-4CC5-8BB2-5E39B58FAF45}" srcOrd="14" destOrd="0" presId="urn:microsoft.com/office/officeart/2005/8/layout/radial6"/>
    <dgm:cxn modelId="{9375CB42-100B-4DB3-A179-42C998B05C7F}" type="presParOf" srcId="{28FF9528-F19F-44A5-9139-86D0A81491BD}" destId="{6B94921F-9F9C-4A5E-8C19-FA2B6FDE3177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9AB436-FF28-4D90-B166-664C18106D12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91010883-5CEF-4EBB-BB47-EBA4855C95FD}">
      <dgm:prSet phldrT="[Text]"/>
      <dgm:spPr/>
      <dgm:t>
        <a:bodyPr/>
        <a:lstStyle/>
        <a:p>
          <a:r>
            <a:rPr lang="en-AU" dirty="0" smtClean="0"/>
            <a:t>Core Methods</a:t>
          </a:r>
          <a:endParaRPr lang="en-AU" dirty="0"/>
        </a:p>
      </dgm:t>
    </dgm:pt>
    <dgm:pt modelId="{B5FA7B5D-1B7B-4F9D-926C-C3232EEBA4DA}" type="parTrans" cxnId="{5B51A60E-45E3-4AB5-A346-BDFFEDA8052C}">
      <dgm:prSet/>
      <dgm:spPr/>
      <dgm:t>
        <a:bodyPr/>
        <a:lstStyle/>
        <a:p>
          <a:endParaRPr lang="en-AU"/>
        </a:p>
      </dgm:t>
    </dgm:pt>
    <dgm:pt modelId="{791A8D25-A07A-456F-8D94-8BF851058F0D}" type="sibTrans" cxnId="{5B51A60E-45E3-4AB5-A346-BDFFEDA8052C}">
      <dgm:prSet/>
      <dgm:spPr/>
      <dgm:t>
        <a:bodyPr/>
        <a:lstStyle/>
        <a:p>
          <a:endParaRPr lang="en-AU"/>
        </a:p>
      </dgm:t>
    </dgm:pt>
    <dgm:pt modelId="{C6E07AE4-F7D0-4AD6-81C1-D5D60F93FD67}">
      <dgm:prSet phldrT="[Text]" custT="1"/>
      <dgm:spPr>
        <a:solidFill>
          <a:srgbClr val="FFFF00"/>
        </a:solidFill>
      </dgm:spPr>
      <dgm:t>
        <a:bodyPr/>
        <a:lstStyle/>
        <a:p>
          <a:r>
            <a:rPr lang="en-AU" sz="900" b="1" dirty="0" smtClean="0">
              <a:solidFill>
                <a:schemeClr val="tx1"/>
              </a:solidFill>
            </a:rPr>
            <a:t>Key Assumption Check</a:t>
          </a:r>
          <a:endParaRPr lang="en-AU" sz="900" b="1" dirty="0">
            <a:solidFill>
              <a:schemeClr val="tx1"/>
            </a:solidFill>
          </a:endParaRPr>
        </a:p>
      </dgm:t>
    </dgm:pt>
    <dgm:pt modelId="{0E89F38E-2442-47DF-A0FA-60265E8BF4C4}" type="parTrans" cxnId="{9247DD68-D691-4B47-9EE6-D1C1CEC09EBB}">
      <dgm:prSet/>
      <dgm:spPr/>
      <dgm:t>
        <a:bodyPr/>
        <a:lstStyle/>
        <a:p>
          <a:endParaRPr lang="en-AU"/>
        </a:p>
      </dgm:t>
    </dgm:pt>
    <dgm:pt modelId="{55938F74-4831-4C3F-B113-F4241084E538}" type="sibTrans" cxnId="{9247DD68-D691-4B47-9EE6-D1C1CEC09EBB}">
      <dgm:prSet/>
      <dgm:spPr/>
      <dgm:t>
        <a:bodyPr/>
        <a:lstStyle/>
        <a:p>
          <a:endParaRPr lang="en-AU"/>
        </a:p>
      </dgm:t>
    </dgm:pt>
    <dgm:pt modelId="{91DE5863-350E-4DA5-910F-B85E0A88D2B0}">
      <dgm:prSet phldrT="[Text]" custT="1"/>
      <dgm:spPr>
        <a:solidFill>
          <a:srgbClr val="FFFF00"/>
        </a:solidFill>
      </dgm:spPr>
      <dgm:t>
        <a:bodyPr/>
        <a:lstStyle/>
        <a:p>
          <a:r>
            <a:rPr lang="en-AU" sz="900" b="1" dirty="0" smtClean="0">
              <a:solidFill>
                <a:schemeClr val="tx1"/>
              </a:solidFill>
            </a:rPr>
            <a:t>What if?/Counter Argument</a:t>
          </a:r>
          <a:endParaRPr lang="en-AU" sz="900" b="1" dirty="0">
            <a:solidFill>
              <a:schemeClr val="tx1"/>
            </a:solidFill>
          </a:endParaRPr>
        </a:p>
      </dgm:t>
    </dgm:pt>
    <dgm:pt modelId="{7E9C74D9-10E9-4A85-B054-7F325FA66874}" type="parTrans" cxnId="{A28B4E4D-CDD6-431C-8750-EBB58DA93A96}">
      <dgm:prSet/>
      <dgm:spPr/>
      <dgm:t>
        <a:bodyPr/>
        <a:lstStyle/>
        <a:p>
          <a:endParaRPr lang="en-AU"/>
        </a:p>
      </dgm:t>
    </dgm:pt>
    <dgm:pt modelId="{82D46396-C3EC-4366-BF1C-E7F230D1D598}" type="sibTrans" cxnId="{A28B4E4D-CDD6-431C-8750-EBB58DA93A96}">
      <dgm:prSet/>
      <dgm:spPr/>
      <dgm:t>
        <a:bodyPr/>
        <a:lstStyle/>
        <a:p>
          <a:endParaRPr lang="en-AU"/>
        </a:p>
      </dgm:t>
    </dgm:pt>
    <dgm:pt modelId="{76FDA108-4A91-4CDF-96D9-74C25AB947A9}">
      <dgm:prSet phldrT="[Text]" custT="1"/>
      <dgm:spPr>
        <a:solidFill>
          <a:srgbClr val="FFFF00"/>
        </a:solidFill>
      </dgm:spPr>
      <dgm:t>
        <a:bodyPr/>
        <a:lstStyle/>
        <a:p>
          <a:r>
            <a:rPr lang="en-AU" sz="1000" b="1" dirty="0" smtClean="0">
              <a:solidFill>
                <a:schemeClr val="tx1"/>
              </a:solidFill>
            </a:rPr>
            <a:t>Brainstorming</a:t>
          </a:r>
          <a:endParaRPr lang="en-AU" sz="1000" b="1" dirty="0">
            <a:solidFill>
              <a:schemeClr val="tx1"/>
            </a:solidFill>
          </a:endParaRPr>
        </a:p>
      </dgm:t>
    </dgm:pt>
    <dgm:pt modelId="{E7346C4E-BABE-48B4-9469-EB9D58E71DA6}" type="parTrans" cxnId="{688152CF-05DA-4092-AC7E-94D3CADA41D3}">
      <dgm:prSet/>
      <dgm:spPr/>
      <dgm:t>
        <a:bodyPr/>
        <a:lstStyle/>
        <a:p>
          <a:endParaRPr lang="en-AU"/>
        </a:p>
      </dgm:t>
    </dgm:pt>
    <dgm:pt modelId="{218492F0-565F-4787-8935-83044E5A54AC}" type="sibTrans" cxnId="{688152CF-05DA-4092-AC7E-94D3CADA41D3}">
      <dgm:prSet/>
      <dgm:spPr/>
      <dgm:t>
        <a:bodyPr/>
        <a:lstStyle/>
        <a:p>
          <a:endParaRPr lang="en-AU"/>
        </a:p>
      </dgm:t>
    </dgm:pt>
    <dgm:pt modelId="{E3E3BA3B-9474-4C8E-B121-7ED9AAE6B801}">
      <dgm:prSet phldrT="[Text]" custT="1"/>
      <dgm:spPr>
        <a:solidFill>
          <a:srgbClr val="FFFF00"/>
        </a:solidFill>
      </dgm:spPr>
      <dgm:t>
        <a:bodyPr/>
        <a:lstStyle/>
        <a:p>
          <a:r>
            <a:rPr lang="en-AU" sz="1000" b="1" dirty="0" smtClean="0">
              <a:solidFill>
                <a:schemeClr val="tx1"/>
              </a:solidFill>
            </a:rPr>
            <a:t>Visualisation</a:t>
          </a:r>
          <a:endParaRPr lang="en-AU" sz="1000" b="1" dirty="0">
            <a:solidFill>
              <a:schemeClr val="tx1"/>
            </a:solidFill>
          </a:endParaRPr>
        </a:p>
      </dgm:t>
    </dgm:pt>
    <dgm:pt modelId="{CE95757B-71C4-456D-9EF5-6415752D055D}" type="parTrans" cxnId="{48089B71-0F9A-4014-AB6F-557CD8D2C88D}">
      <dgm:prSet/>
      <dgm:spPr/>
      <dgm:t>
        <a:bodyPr/>
        <a:lstStyle/>
        <a:p>
          <a:endParaRPr lang="en-AU"/>
        </a:p>
      </dgm:t>
    </dgm:pt>
    <dgm:pt modelId="{EE02C97C-32DC-4814-941E-E0E3EB15BFE9}" type="sibTrans" cxnId="{48089B71-0F9A-4014-AB6F-557CD8D2C88D}">
      <dgm:prSet/>
      <dgm:spPr/>
      <dgm:t>
        <a:bodyPr/>
        <a:lstStyle/>
        <a:p>
          <a:endParaRPr lang="en-AU"/>
        </a:p>
      </dgm:t>
    </dgm:pt>
    <dgm:pt modelId="{F1F06787-BCD7-4F70-A722-A69CCADC1B88}">
      <dgm:prSet phldrT="[Text]" custT="1"/>
      <dgm:spPr>
        <a:solidFill>
          <a:srgbClr val="FFFF00"/>
        </a:solidFill>
      </dgm:spPr>
      <dgm:t>
        <a:bodyPr/>
        <a:lstStyle/>
        <a:p>
          <a:r>
            <a:rPr lang="en-AU" sz="900" b="1" dirty="0" smtClean="0">
              <a:solidFill>
                <a:schemeClr val="tx1"/>
              </a:solidFill>
            </a:rPr>
            <a:t>Quality of Information</a:t>
          </a:r>
          <a:endParaRPr lang="en-AU" sz="900" b="1" dirty="0">
            <a:solidFill>
              <a:schemeClr val="tx1"/>
            </a:solidFill>
          </a:endParaRPr>
        </a:p>
      </dgm:t>
    </dgm:pt>
    <dgm:pt modelId="{7DAEFE87-B71E-4BC5-AB55-BA5892DF1B22}" type="parTrans" cxnId="{6B6DA3B3-3C8E-4940-AA58-FDCDA3BFDA95}">
      <dgm:prSet/>
      <dgm:spPr/>
      <dgm:t>
        <a:bodyPr/>
        <a:lstStyle/>
        <a:p>
          <a:endParaRPr lang="en-AU"/>
        </a:p>
      </dgm:t>
    </dgm:pt>
    <dgm:pt modelId="{5F5F72CB-E229-4AEA-AFAB-3B29A4AF9F4A}" type="sibTrans" cxnId="{6B6DA3B3-3C8E-4940-AA58-FDCDA3BFDA95}">
      <dgm:prSet/>
      <dgm:spPr/>
      <dgm:t>
        <a:bodyPr/>
        <a:lstStyle/>
        <a:p>
          <a:endParaRPr lang="en-AU"/>
        </a:p>
      </dgm:t>
    </dgm:pt>
    <dgm:pt modelId="{28FF9528-F19F-44A5-9139-86D0A81491BD}" type="pres">
      <dgm:prSet presAssocID="{759AB436-FF28-4D90-B166-664C18106D1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DC4C46F0-91C1-4A92-A64E-AFBA460F7584}" type="pres">
      <dgm:prSet presAssocID="{91010883-5CEF-4EBB-BB47-EBA4855C95FD}" presName="centerShape" presStyleLbl="node0" presStyleIdx="0" presStyleCnt="1"/>
      <dgm:spPr/>
      <dgm:t>
        <a:bodyPr/>
        <a:lstStyle/>
        <a:p>
          <a:endParaRPr lang="en-AU"/>
        </a:p>
      </dgm:t>
    </dgm:pt>
    <dgm:pt modelId="{78F40411-FCCF-4B20-A45B-BB93D6B435C5}" type="pres">
      <dgm:prSet presAssocID="{C6E07AE4-F7D0-4AD6-81C1-D5D60F93FD67}" presName="node" presStyleLbl="node1" presStyleIdx="0" presStyleCnt="5" custScaleX="14646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99507EF-8FD2-41D3-B33B-8A1CAE9DBF08}" type="pres">
      <dgm:prSet presAssocID="{C6E07AE4-F7D0-4AD6-81C1-D5D60F93FD67}" presName="dummy" presStyleCnt="0"/>
      <dgm:spPr/>
    </dgm:pt>
    <dgm:pt modelId="{A46BB880-F8FB-4BFE-87F4-40DB893AEEF2}" type="pres">
      <dgm:prSet presAssocID="{55938F74-4831-4C3F-B113-F4241084E538}" presName="sibTrans" presStyleLbl="sibTrans2D1" presStyleIdx="0" presStyleCnt="5"/>
      <dgm:spPr/>
      <dgm:t>
        <a:bodyPr/>
        <a:lstStyle/>
        <a:p>
          <a:endParaRPr lang="en-AU"/>
        </a:p>
      </dgm:t>
    </dgm:pt>
    <dgm:pt modelId="{9F6D9EE0-5C2F-4BD3-8701-48765952F86C}" type="pres">
      <dgm:prSet presAssocID="{91DE5863-350E-4DA5-910F-B85E0A88D2B0}" presName="node" presStyleLbl="node1" presStyleIdx="1" presStyleCnt="5" custScaleX="14366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E8E6008-C331-47E1-9721-73C845142F20}" type="pres">
      <dgm:prSet presAssocID="{91DE5863-350E-4DA5-910F-B85E0A88D2B0}" presName="dummy" presStyleCnt="0"/>
      <dgm:spPr/>
    </dgm:pt>
    <dgm:pt modelId="{D10E97D0-9984-4923-BB32-6F637A6C0A26}" type="pres">
      <dgm:prSet presAssocID="{82D46396-C3EC-4366-BF1C-E7F230D1D598}" presName="sibTrans" presStyleLbl="sibTrans2D1" presStyleIdx="1" presStyleCnt="5"/>
      <dgm:spPr/>
      <dgm:t>
        <a:bodyPr/>
        <a:lstStyle/>
        <a:p>
          <a:endParaRPr lang="en-AU"/>
        </a:p>
      </dgm:t>
    </dgm:pt>
    <dgm:pt modelId="{67490E64-F491-421C-BE8C-53BA3F9FD92E}" type="pres">
      <dgm:prSet presAssocID="{F1F06787-BCD7-4F70-A722-A69CCADC1B88}" presName="node" presStyleLbl="node1" presStyleIdx="2" presStyleCnt="5" custScaleX="151706" custRadScaleRad="99630" custRadScaleInc="45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FCC00A5-68FD-43EB-B7C1-5A6CE2EEC027}" type="pres">
      <dgm:prSet presAssocID="{F1F06787-BCD7-4F70-A722-A69CCADC1B88}" presName="dummy" presStyleCnt="0"/>
      <dgm:spPr/>
    </dgm:pt>
    <dgm:pt modelId="{C4322BC0-77D3-4326-B93E-B44DC5544B2E}" type="pres">
      <dgm:prSet presAssocID="{5F5F72CB-E229-4AEA-AFAB-3B29A4AF9F4A}" presName="sibTrans" presStyleLbl="sibTrans2D1" presStyleIdx="2" presStyleCnt="5"/>
      <dgm:spPr/>
      <dgm:t>
        <a:bodyPr/>
        <a:lstStyle/>
        <a:p>
          <a:endParaRPr lang="en-AU"/>
        </a:p>
      </dgm:t>
    </dgm:pt>
    <dgm:pt modelId="{2E9D1CE6-C695-4571-8B36-759155D01A19}" type="pres">
      <dgm:prSet presAssocID="{76FDA108-4A91-4CDF-96D9-74C25AB947A9}" presName="node" presStyleLbl="node1" presStyleIdx="3" presStyleCnt="5" custScaleX="141960" custScaleY="10169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AAFD8AF-6ADA-4616-AAC2-F32DE2F5E4EB}" type="pres">
      <dgm:prSet presAssocID="{76FDA108-4A91-4CDF-96D9-74C25AB947A9}" presName="dummy" presStyleCnt="0"/>
      <dgm:spPr/>
    </dgm:pt>
    <dgm:pt modelId="{9B3E9116-AE58-4193-8E99-27D8D3220598}" type="pres">
      <dgm:prSet presAssocID="{218492F0-565F-4787-8935-83044E5A54AC}" presName="sibTrans" presStyleLbl="sibTrans2D1" presStyleIdx="3" presStyleCnt="5"/>
      <dgm:spPr/>
      <dgm:t>
        <a:bodyPr/>
        <a:lstStyle/>
        <a:p>
          <a:endParaRPr lang="en-AU"/>
        </a:p>
      </dgm:t>
    </dgm:pt>
    <dgm:pt modelId="{D2F47BCA-AC63-4113-B165-6BB7C3C060FF}" type="pres">
      <dgm:prSet presAssocID="{E3E3BA3B-9474-4C8E-B121-7ED9AAE6B801}" presName="node" presStyleLbl="node1" presStyleIdx="4" presStyleCnt="5" custScaleX="14291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2C9BF45-1CB1-4CC5-8BB2-5E39B58FAF45}" type="pres">
      <dgm:prSet presAssocID="{E3E3BA3B-9474-4C8E-B121-7ED9AAE6B801}" presName="dummy" presStyleCnt="0"/>
      <dgm:spPr/>
    </dgm:pt>
    <dgm:pt modelId="{6B94921F-9F9C-4A5E-8C19-FA2B6FDE3177}" type="pres">
      <dgm:prSet presAssocID="{EE02C97C-32DC-4814-941E-E0E3EB15BFE9}" presName="sibTrans" presStyleLbl="sibTrans2D1" presStyleIdx="4" presStyleCnt="5"/>
      <dgm:spPr/>
      <dgm:t>
        <a:bodyPr/>
        <a:lstStyle/>
        <a:p>
          <a:endParaRPr lang="en-AU"/>
        </a:p>
      </dgm:t>
    </dgm:pt>
  </dgm:ptLst>
  <dgm:cxnLst>
    <dgm:cxn modelId="{2794D595-0047-4B8E-919B-46A8D1829FDD}" type="presOf" srcId="{759AB436-FF28-4D90-B166-664C18106D12}" destId="{28FF9528-F19F-44A5-9139-86D0A81491BD}" srcOrd="0" destOrd="0" presId="urn:microsoft.com/office/officeart/2005/8/layout/radial6"/>
    <dgm:cxn modelId="{5C9C95C7-3ABC-409B-80F0-0E97FB0E4159}" type="presOf" srcId="{82D46396-C3EC-4366-BF1C-E7F230D1D598}" destId="{D10E97D0-9984-4923-BB32-6F637A6C0A26}" srcOrd="0" destOrd="0" presId="urn:microsoft.com/office/officeart/2005/8/layout/radial6"/>
    <dgm:cxn modelId="{026516B1-1CBC-4294-B0BA-4FFB19221FCE}" type="presOf" srcId="{C6E07AE4-F7D0-4AD6-81C1-D5D60F93FD67}" destId="{78F40411-FCCF-4B20-A45B-BB93D6B435C5}" srcOrd="0" destOrd="0" presId="urn:microsoft.com/office/officeart/2005/8/layout/radial6"/>
    <dgm:cxn modelId="{3DEFEB07-F0A4-4E14-B411-38CA979588D0}" type="presOf" srcId="{55938F74-4831-4C3F-B113-F4241084E538}" destId="{A46BB880-F8FB-4BFE-87F4-40DB893AEEF2}" srcOrd="0" destOrd="0" presId="urn:microsoft.com/office/officeart/2005/8/layout/radial6"/>
    <dgm:cxn modelId="{0A5CF0F3-1FFD-449C-B016-925C413555B7}" type="presOf" srcId="{E3E3BA3B-9474-4C8E-B121-7ED9AAE6B801}" destId="{D2F47BCA-AC63-4113-B165-6BB7C3C060FF}" srcOrd="0" destOrd="0" presId="urn:microsoft.com/office/officeart/2005/8/layout/radial6"/>
    <dgm:cxn modelId="{5B51A60E-45E3-4AB5-A346-BDFFEDA8052C}" srcId="{759AB436-FF28-4D90-B166-664C18106D12}" destId="{91010883-5CEF-4EBB-BB47-EBA4855C95FD}" srcOrd="0" destOrd="0" parTransId="{B5FA7B5D-1B7B-4F9D-926C-C3232EEBA4DA}" sibTransId="{791A8D25-A07A-456F-8D94-8BF851058F0D}"/>
    <dgm:cxn modelId="{1E4BA097-9ACC-4C46-84CC-CFEF844463C6}" type="presOf" srcId="{218492F0-565F-4787-8935-83044E5A54AC}" destId="{9B3E9116-AE58-4193-8E99-27D8D3220598}" srcOrd="0" destOrd="0" presId="urn:microsoft.com/office/officeart/2005/8/layout/radial6"/>
    <dgm:cxn modelId="{CF80BC25-2CF3-42CF-843C-DCDA3751A180}" type="presOf" srcId="{5F5F72CB-E229-4AEA-AFAB-3B29A4AF9F4A}" destId="{C4322BC0-77D3-4326-B93E-B44DC5544B2E}" srcOrd="0" destOrd="0" presId="urn:microsoft.com/office/officeart/2005/8/layout/radial6"/>
    <dgm:cxn modelId="{9247DD68-D691-4B47-9EE6-D1C1CEC09EBB}" srcId="{91010883-5CEF-4EBB-BB47-EBA4855C95FD}" destId="{C6E07AE4-F7D0-4AD6-81C1-D5D60F93FD67}" srcOrd="0" destOrd="0" parTransId="{0E89F38E-2442-47DF-A0FA-60265E8BF4C4}" sibTransId="{55938F74-4831-4C3F-B113-F4241084E538}"/>
    <dgm:cxn modelId="{688152CF-05DA-4092-AC7E-94D3CADA41D3}" srcId="{91010883-5CEF-4EBB-BB47-EBA4855C95FD}" destId="{76FDA108-4A91-4CDF-96D9-74C25AB947A9}" srcOrd="3" destOrd="0" parTransId="{E7346C4E-BABE-48B4-9469-EB9D58E71DA6}" sibTransId="{218492F0-565F-4787-8935-83044E5A54AC}"/>
    <dgm:cxn modelId="{85AF1836-155F-4392-8E1C-C5244DE6DE69}" type="presOf" srcId="{F1F06787-BCD7-4F70-A722-A69CCADC1B88}" destId="{67490E64-F491-421C-BE8C-53BA3F9FD92E}" srcOrd="0" destOrd="0" presId="urn:microsoft.com/office/officeart/2005/8/layout/radial6"/>
    <dgm:cxn modelId="{3AB5B301-94E6-4255-96CE-9EA5F33B2EC8}" type="presOf" srcId="{76FDA108-4A91-4CDF-96D9-74C25AB947A9}" destId="{2E9D1CE6-C695-4571-8B36-759155D01A19}" srcOrd="0" destOrd="0" presId="urn:microsoft.com/office/officeart/2005/8/layout/radial6"/>
    <dgm:cxn modelId="{48089B71-0F9A-4014-AB6F-557CD8D2C88D}" srcId="{91010883-5CEF-4EBB-BB47-EBA4855C95FD}" destId="{E3E3BA3B-9474-4C8E-B121-7ED9AAE6B801}" srcOrd="4" destOrd="0" parTransId="{CE95757B-71C4-456D-9EF5-6415752D055D}" sibTransId="{EE02C97C-32DC-4814-941E-E0E3EB15BFE9}"/>
    <dgm:cxn modelId="{52E2D858-0AD0-4D27-89FD-1D383950D9A4}" type="presOf" srcId="{EE02C97C-32DC-4814-941E-E0E3EB15BFE9}" destId="{6B94921F-9F9C-4A5E-8C19-FA2B6FDE3177}" srcOrd="0" destOrd="0" presId="urn:microsoft.com/office/officeart/2005/8/layout/radial6"/>
    <dgm:cxn modelId="{6B6DA3B3-3C8E-4940-AA58-FDCDA3BFDA95}" srcId="{91010883-5CEF-4EBB-BB47-EBA4855C95FD}" destId="{F1F06787-BCD7-4F70-A722-A69CCADC1B88}" srcOrd="2" destOrd="0" parTransId="{7DAEFE87-B71E-4BC5-AB55-BA5892DF1B22}" sibTransId="{5F5F72CB-E229-4AEA-AFAB-3B29A4AF9F4A}"/>
    <dgm:cxn modelId="{615FD9DF-0493-46F2-8C4E-8F9496704AF5}" type="presOf" srcId="{91010883-5CEF-4EBB-BB47-EBA4855C95FD}" destId="{DC4C46F0-91C1-4A92-A64E-AFBA460F7584}" srcOrd="0" destOrd="0" presId="urn:microsoft.com/office/officeart/2005/8/layout/radial6"/>
    <dgm:cxn modelId="{7024BC87-3ED8-4E6B-8F4E-2139450B9D82}" type="presOf" srcId="{91DE5863-350E-4DA5-910F-B85E0A88D2B0}" destId="{9F6D9EE0-5C2F-4BD3-8701-48765952F86C}" srcOrd="0" destOrd="0" presId="urn:microsoft.com/office/officeart/2005/8/layout/radial6"/>
    <dgm:cxn modelId="{A28B4E4D-CDD6-431C-8750-EBB58DA93A96}" srcId="{91010883-5CEF-4EBB-BB47-EBA4855C95FD}" destId="{91DE5863-350E-4DA5-910F-B85E0A88D2B0}" srcOrd="1" destOrd="0" parTransId="{7E9C74D9-10E9-4A85-B054-7F325FA66874}" sibTransId="{82D46396-C3EC-4366-BF1C-E7F230D1D598}"/>
    <dgm:cxn modelId="{34D7F03E-E603-44E9-9FE0-3E7276FAAED9}" type="presParOf" srcId="{28FF9528-F19F-44A5-9139-86D0A81491BD}" destId="{DC4C46F0-91C1-4A92-A64E-AFBA460F7584}" srcOrd="0" destOrd="0" presId="urn:microsoft.com/office/officeart/2005/8/layout/radial6"/>
    <dgm:cxn modelId="{B29182DD-B93F-40B8-AB7E-19A8C1E594B1}" type="presParOf" srcId="{28FF9528-F19F-44A5-9139-86D0A81491BD}" destId="{78F40411-FCCF-4B20-A45B-BB93D6B435C5}" srcOrd="1" destOrd="0" presId="urn:microsoft.com/office/officeart/2005/8/layout/radial6"/>
    <dgm:cxn modelId="{96117BF5-5103-4101-A548-5FD3BC63C749}" type="presParOf" srcId="{28FF9528-F19F-44A5-9139-86D0A81491BD}" destId="{A99507EF-8FD2-41D3-B33B-8A1CAE9DBF08}" srcOrd="2" destOrd="0" presId="urn:microsoft.com/office/officeart/2005/8/layout/radial6"/>
    <dgm:cxn modelId="{9803EC64-5073-4479-8E0B-63210759E3EC}" type="presParOf" srcId="{28FF9528-F19F-44A5-9139-86D0A81491BD}" destId="{A46BB880-F8FB-4BFE-87F4-40DB893AEEF2}" srcOrd="3" destOrd="0" presId="urn:microsoft.com/office/officeart/2005/8/layout/radial6"/>
    <dgm:cxn modelId="{F1BACE93-0DD4-4496-BCFC-08176CA3FDB6}" type="presParOf" srcId="{28FF9528-F19F-44A5-9139-86D0A81491BD}" destId="{9F6D9EE0-5C2F-4BD3-8701-48765952F86C}" srcOrd="4" destOrd="0" presId="urn:microsoft.com/office/officeart/2005/8/layout/radial6"/>
    <dgm:cxn modelId="{230F9327-64CF-484D-966B-92D5B21BEE07}" type="presParOf" srcId="{28FF9528-F19F-44A5-9139-86D0A81491BD}" destId="{2E8E6008-C331-47E1-9721-73C845142F20}" srcOrd="5" destOrd="0" presId="urn:microsoft.com/office/officeart/2005/8/layout/radial6"/>
    <dgm:cxn modelId="{3D0CE018-E86A-4F75-B8A0-BFC8A51DE567}" type="presParOf" srcId="{28FF9528-F19F-44A5-9139-86D0A81491BD}" destId="{D10E97D0-9984-4923-BB32-6F637A6C0A26}" srcOrd="6" destOrd="0" presId="urn:microsoft.com/office/officeart/2005/8/layout/radial6"/>
    <dgm:cxn modelId="{98A2BB1E-84B4-4336-8BD4-5F6AC303A4BB}" type="presParOf" srcId="{28FF9528-F19F-44A5-9139-86D0A81491BD}" destId="{67490E64-F491-421C-BE8C-53BA3F9FD92E}" srcOrd="7" destOrd="0" presId="urn:microsoft.com/office/officeart/2005/8/layout/radial6"/>
    <dgm:cxn modelId="{536D908E-4540-40D4-9E0E-37E92F22E850}" type="presParOf" srcId="{28FF9528-F19F-44A5-9139-86D0A81491BD}" destId="{9FCC00A5-68FD-43EB-B7C1-5A6CE2EEC027}" srcOrd="8" destOrd="0" presId="urn:microsoft.com/office/officeart/2005/8/layout/radial6"/>
    <dgm:cxn modelId="{35901EBA-9958-477D-8782-09DD65592E10}" type="presParOf" srcId="{28FF9528-F19F-44A5-9139-86D0A81491BD}" destId="{C4322BC0-77D3-4326-B93E-B44DC5544B2E}" srcOrd="9" destOrd="0" presId="urn:microsoft.com/office/officeart/2005/8/layout/radial6"/>
    <dgm:cxn modelId="{6D42B84D-80F2-48DD-9490-A65A2E57F500}" type="presParOf" srcId="{28FF9528-F19F-44A5-9139-86D0A81491BD}" destId="{2E9D1CE6-C695-4571-8B36-759155D01A19}" srcOrd="10" destOrd="0" presId="urn:microsoft.com/office/officeart/2005/8/layout/radial6"/>
    <dgm:cxn modelId="{2102C7FE-9A7C-4FD4-995E-2C7C880AC40E}" type="presParOf" srcId="{28FF9528-F19F-44A5-9139-86D0A81491BD}" destId="{DAAFD8AF-6ADA-4616-AAC2-F32DE2F5E4EB}" srcOrd="11" destOrd="0" presId="urn:microsoft.com/office/officeart/2005/8/layout/radial6"/>
    <dgm:cxn modelId="{6BC7FE21-C69B-410E-9F81-2340B3F130AE}" type="presParOf" srcId="{28FF9528-F19F-44A5-9139-86D0A81491BD}" destId="{9B3E9116-AE58-4193-8E99-27D8D3220598}" srcOrd="12" destOrd="0" presId="urn:microsoft.com/office/officeart/2005/8/layout/radial6"/>
    <dgm:cxn modelId="{CF8C91D1-6445-4D4F-83CB-7A242ED4B4F4}" type="presParOf" srcId="{28FF9528-F19F-44A5-9139-86D0A81491BD}" destId="{D2F47BCA-AC63-4113-B165-6BB7C3C060FF}" srcOrd="13" destOrd="0" presId="urn:microsoft.com/office/officeart/2005/8/layout/radial6"/>
    <dgm:cxn modelId="{5254855C-B3AD-49B6-A386-63AE70AEE9CB}" type="presParOf" srcId="{28FF9528-F19F-44A5-9139-86D0A81491BD}" destId="{E2C9BF45-1CB1-4CC5-8BB2-5E39B58FAF45}" srcOrd="14" destOrd="0" presId="urn:microsoft.com/office/officeart/2005/8/layout/radial6"/>
    <dgm:cxn modelId="{FA7D1641-16A2-420B-9D64-92136F37E300}" type="presParOf" srcId="{28FF9528-F19F-44A5-9139-86D0A81491BD}" destId="{6B94921F-9F9C-4A5E-8C19-FA2B6FDE3177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4921F-9F9C-4A5E-8C19-FA2B6FDE3177}">
      <dsp:nvSpPr>
        <dsp:cNvPr id="0" name=""/>
        <dsp:cNvSpPr/>
      </dsp:nvSpPr>
      <dsp:spPr>
        <a:xfrm>
          <a:off x="968029" y="403838"/>
          <a:ext cx="2696788" cy="2696788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E9116-AE58-4193-8E99-27D8D3220598}">
      <dsp:nvSpPr>
        <dsp:cNvPr id="0" name=""/>
        <dsp:cNvSpPr/>
      </dsp:nvSpPr>
      <dsp:spPr>
        <a:xfrm>
          <a:off x="968029" y="403838"/>
          <a:ext cx="2696788" cy="2696788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22BC0-77D3-4326-B93E-B44DC5544B2E}">
      <dsp:nvSpPr>
        <dsp:cNvPr id="0" name=""/>
        <dsp:cNvSpPr/>
      </dsp:nvSpPr>
      <dsp:spPr>
        <a:xfrm>
          <a:off x="963873" y="400831"/>
          <a:ext cx="2696788" cy="2696788"/>
        </a:xfrm>
        <a:prstGeom prst="blockArc">
          <a:avLst>
            <a:gd name="adj1" fmla="val 3242337"/>
            <a:gd name="adj2" fmla="val 7546612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E97D0-9984-4923-BB32-6F637A6C0A26}">
      <dsp:nvSpPr>
        <dsp:cNvPr id="0" name=""/>
        <dsp:cNvSpPr/>
      </dsp:nvSpPr>
      <dsp:spPr>
        <a:xfrm>
          <a:off x="966455" y="398962"/>
          <a:ext cx="2696788" cy="2696788"/>
        </a:xfrm>
        <a:prstGeom prst="blockArc">
          <a:avLst>
            <a:gd name="adj1" fmla="val 20533372"/>
            <a:gd name="adj2" fmla="val 3250656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BB880-F8FB-4BFE-87F4-40DB893AEEF2}">
      <dsp:nvSpPr>
        <dsp:cNvPr id="0" name=""/>
        <dsp:cNvSpPr/>
      </dsp:nvSpPr>
      <dsp:spPr>
        <a:xfrm>
          <a:off x="968029" y="403838"/>
          <a:ext cx="2696788" cy="2696788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C46F0-91C1-4A92-A64E-AFBA460F7584}">
      <dsp:nvSpPr>
        <dsp:cNvPr id="0" name=""/>
        <dsp:cNvSpPr/>
      </dsp:nvSpPr>
      <dsp:spPr>
        <a:xfrm>
          <a:off x="1696160" y="1131969"/>
          <a:ext cx="1240526" cy="1240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Core Methods</a:t>
          </a:r>
          <a:endParaRPr lang="en-AU" sz="1700" kern="1200" dirty="0"/>
        </a:p>
      </dsp:txBody>
      <dsp:txXfrm>
        <a:off x="1877831" y="1313640"/>
        <a:ext cx="877184" cy="877184"/>
      </dsp:txXfrm>
    </dsp:sp>
    <dsp:sp modelId="{78F40411-FCCF-4B20-A45B-BB93D6B435C5}">
      <dsp:nvSpPr>
        <dsp:cNvPr id="0" name=""/>
        <dsp:cNvSpPr/>
      </dsp:nvSpPr>
      <dsp:spPr>
        <a:xfrm>
          <a:off x="1680517" y="915"/>
          <a:ext cx="1271813" cy="8683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b="1" kern="1200" dirty="0" smtClean="0">
              <a:solidFill>
                <a:schemeClr val="tx1"/>
              </a:solidFill>
            </a:rPr>
            <a:t>Key Assumption Check</a:t>
          </a:r>
          <a:endParaRPr lang="en-AU" sz="900" b="1" kern="1200" dirty="0">
            <a:solidFill>
              <a:schemeClr val="tx1"/>
            </a:solidFill>
          </a:endParaRPr>
        </a:p>
      </dsp:txBody>
      <dsp:txXfrm>
        <a:off x="1866770" y="128085"/>
        <a:ext cx="899307" cy="614028"/>
      </dsp:txXfrm>
    </dsp:sp>
    <dsp:sp modelId="{9F6D9EE0-5C2F-4BD3-8701-48765952F86C}">
      <dsp:nvSpPr>
        <dsp:cNvPr id="0" name=""/>
        <dsp:cNvSpPr/>
      </dsp:nvSpPr>
      <dsp:spPr>
        <a:xfrm>
          <a:off x="2945312" y="911031"/>
          <a:ext cx="1247559" cy="8683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b="1" kern="1200" dirty="0" smtClean="0">
              <a:solidFill>
                <a:schemeClr val="tx1"/>
              </a:solidFill>
            </a:rPr>
            <a:t>What if?/Counter Argument</a:t>
          </a:r>
          <a:endParaRPr lang="en-AU" sz="900" b="1" kern="1200" dirty="0">
            <a:solidFill>
              <a:schemeClr val="tx1"/>
            </a:solidFill>
          </a:endParaRPr>
        </a:p>
      </dsp:txBody>
      <dsp:txXfrm>
        <a:off x="3128013" y="1038201"/>
        <a:ext cx="882157" cy="614028"/>
      </dsp:txXfrm>
    </dsp:sp>
    <dsp:sp modelId="{67490E64-F491-421C-BE8C-53BA3F9FD92E}">
      <dsp:nvSpPr>
        <dsp:cNvPr id="0" name=""/>
        <dsp:cNvSpPr/>
      </dsp:nvSpPr>
      <dsp:spPr>
        <a:xfrm>
          <a:off x="2427051" y="2381150"/>
          <a:ext cx="1317367" cy="8683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b="1" kern="1200" dirty="0" smtClean="0">
              <a:solidFill>
                <a:schemeClr val="tx1"/>
              </a:solidFill>
            </a:rPr>
            <a:t>Quality of Information</a:t>
          </a:r>
          <a:endParaRPr lang="en-AU" sz="900" b="1" kern="1200" dirty="0">
            <a:solidFill>
              <a:schemeClr val="tx1"/>
            </a:solidFill>
          </a:endParaRPr>
        </a:p>
      </dsp:txBody>
      <dsp:txXfrm>
        <a:off x="2619975" y="2508320"/>
        <a:ext cx="931519" cy="614028"/>
      </dsp:txXfrm>
    </dsp:sp>
    <dsp:sp modelId="{2E9D1CE6-C695-4571-8B36-759155D01A19}">
      <dsp:nvSpPr>
        <dsp:cNvPr id="0" name=""/>
        <dsp:cNvSpPr/>
      </dsp:nvSpPr>
      <dsp:spPr>
        <a:xfrm>
          <a:off x="925864" y="2376263"/>
          <a:ext cx="1232736" cy="883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1" kern="1200" dirty="0" smtClean="0">
              <a:solidFill>
                <a:schemeClr val="tx1"/>
              </a:solidFill>
            </a:rPr>
            <a:t>Brainstorming</a:t>
          </a:r>
          <a:endParaRPr lang="en-AU" sz="1000" b="1" kern="1200" dirty="0">
            <a:solidFill>
              <a:schemeClr val="tx1"/>
            </a:solidFill>
          </a:endParaRPr>
        </a:p>
      </dsp:txBody>
      <dsp:txXfrm>
        <a:off x="1106394" y="2505591"/>
        <a:ext cx="871676" cy="624449"/>
      </dsp:txXfrm>
    </dsp:sp>
    <dsp:sp modelId="{D2F47BCA-AC63-4113-B165-6BB7C3C060FF}">
      <dsp:nvSpPr>
        <dsp:cNvPr id="0" name=""/>
        <dsp:cNvSpPr/>
      </dsp:nvSpPr>
      <dsp:spPr>
        <a:xfrm>
          <a:off x="443258" y="911031"/>
          <a:ext cx="1240994" cy="8683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1" kern="1200" dirty="0" smtClean="0">
              <a:solidFill>
                <a:schemeClr val="tx1"/>
              </a:solidFill>
            </a:rPr>
            <a:t>Visualisation</a:t>
          </a:r>
          <a:endParaRPr lang="en-AU" sz="1000" b="1" kern="1200" dirty="0">
            <a:solidFill>
              <a:schemeClr val="tx1"/>
            </a:solidFill>
          </a:endParaRPr>
        </a:p>
      </dsp:txBody>
      <dsp:txXfrm>
        <a:off x="624997" y="1038201"/>
        <a:ext cx="877516" cy="6140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4921F-9F9C-4A5E-8C19-FA2B6FDE3177}">
      <dsp:nvSpPr>
        <dsp:cNvPr id="0" name=""/>
        <dsp:cNvSpPr/>
      </dsp:nvSpPr>
      <dsp:spPr>
        <a:xfrm>
          <a:off x="968029" y="403838"/>
          <a:ext cx="2696788" cy="2696788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E9116-AE58-4193-8E99-27D8D3220598}">
      <dsp:nvSpPr>
        <dsp:cNvPr id="0" name=""/>
        <dsp:cNvSpPr/>
      </dsp:nvSpPr>
      <dsp:spPr>
        <a:xfrm>
          <a:off x="968029" y="403838"/>
          <a:ext cx="2696788" cy="2696788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22BC0-77D3-4326-B93E-B44DC5544B2E}">
      <dsp:nvSpPr>
        <dsp:cNvPr id="0" name=""/>
        <dsp:cNvSpPr/>
      </dsp:nvSpPr>
      <dsp:spPr>
        <a:xfrm>
          <a:off x="963873" y="400831"/>
          <a:ext cx="2696788" cy="2696788"/>
        </a:xfrm>
        <a:prstGeom prst="blockArc">
          <a:avLst>
            <a:gd name="adj1" fmla="val 3242337"/>
            <a:gd name="adj2" fmla="val 7546612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E97D0-9984-4923-BB32-6F637A6C0A26}">
      <dsp:nvSpPr>
        <dsp:cNvPr id="0" name=""/>
        <dsp:cNvSpPr/>
      </dsp:nvSpPr>
      <dsp:spPr>
        <a:xfrm>
          <a:off x="966455" y="398962"/>
          <a:ext cx="2696788" cy="2696788"/>
        </a:xfrm>
        <a:prstGeom prst="blockArc">
          <a:avLst>
            <a:gd name="adj1" fmla="val 20533372"/>
            <a:gd name="adj2" fmla="val 3250656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BB880-F8FB-4BFE-87F4-40DB893AEEF2}">
      <dsp:nvSpPr>
        <dsp:cNvPr id="0" name=""/>
        <dsp:cNvSpPr/>
      </dsp:nvSpPr>
      <dsp:spPr>
        <a:xfrm>
          <a:off x="968029" y="403838"/>
          <a:ext cx="2696788" cy="2696788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C46F0-91C1-4A92-A64E-AFBA460F7584}">
      <dsp:nvSpPr>
        <dsp:cNvPr id="0" name=""/>
        <dsp:cNvSpPr/>
      </dsp:nvSpPr>
      <dsp:spPr>
        <a:xfrm>
          <a:off x="1696160" y="1131969"/>
          <a:ext cx="1240526" cy="1240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Core Methods</a:t>
          </a:r>
          <a:endParaRPr lang="en-AU" sz="1700" kern="1200" dirty="0"/>
        </a:p>
      </dsp:txBody>
      <dsp:txXfrm>
        <a:off x="1877831" y="1313640"/>
        <a:ext cx="877184" cy="877184"/>
      </dsp:txXfrm>
    </dsp:sp>
    <dsp:sp modelId="{78F40411-FCCF-4B20-A45B-BB93D6B435C5}">
      <dsp:nvSpPr>
        <dsp:cNvPr id="0" name=""/>
        <dsp:cNvSpPr/>
      </dsp:nvSpPr>
      <dsp:spPr>
        <a:xfrm>
          <a:off x="1680517" y="915"/>
          <a:ext cx="1271813" cy="86836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b="1" kern="1200" dirty="0" smtClean="0">
              <a:solidFill>
                <a:schemeClr val="tx1"/>
              </a:solidFill>
            </a:rPr>
            <a:t>Key Assumption Check</a:t>
          </a:r>
          <a:endParaRPr lang="en-AU" sz="900" b="1" kern="1200" dirty="0">
            <a:solidFill>
              <a:schemeClr val="tx1"/>
            </a:solidFill>
          </a:endParaRPr>
        </a:p>
      </dsp:txBody>
      <dsp:txXfrm>
        <a:off x="1866770" y="128085"/>
        <a:ext cx="899307" cy="614028"/>
      </dsp:txXfrm>
    </dsp:sp>
    <dsp:sp modelId="{9F6D9EE0-5C2F-4BD3-8701-48765952F86C}">
      <dsp:nvSpPr>
        <dsp:cNvPr id="0" name=""/>
        <dsp:cNvSpPr/>
      </dsp:nvSpPr>
      <dsp:spPr>
        <a:xfrm>
          <a:off x="2945312" y="911031"/>
          <a:ext cx="1247559" cy="86836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b="1" kern="1200" dirty="0" smtClean="0">
              <a:solidFill>
                <a:schemeClr val="tx1"/>
              </a:solidFill>
            </a:rPr>
            <a:t>What if?/Counter Argument</a:t>
          </a:r>
          <a:endParaRPr lang="en-AU" sz="900" b="1" kern="1200" dirty="0">
            <a:solidFill>
              <a:schemeClr val="tx1"/>
            </a:solidFill>
          </a:endParaRPr>
        </a:p>
      </dsp:txBody>
      <dsp:txXfrm>
        <a:off x="3128013" y="1038201"/>
        <a:ext cx="882157" cy="614028"/>
      </dsp:txXfrm>
    </dsp:sp>
    <dsp:sp modelId="{67490E64-F491-421C-BE8C-53BA3F9FD92E}">
      <dsp:nvSpPr>
        <dsp:cNvPr id="0" name=""/>
        <dsp:cNvSpPr/>
      </dsp:nvSpPr>
      <dsp:spPr>
        <a:xfrm>
          <a:off x="2427051" y="2381150"/>
          <a:ext cx="1317367" cy="8683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b="1" kern="1200" dirty="0" smtClean="0">
              <a:solidFill>
                <a:schemeClr val="tx1"/>
              </a:solidFill>
            </a:rPr>
            <a:t>Quality of Information</a:t>
          </a:r>
          <a:endParaRPr lang="en-AU" sz="900" b="1" kern="1200" dirty="0">
            <a:solidFill>
              <a:schemeClr val="tx1"/>
            </a:solidFill>
          </a:endParaRPr>
        </a:p>
      </dsp:txBody>
      <dsp:txXfrm>
        <a:off x="2619975" y="2508320"/>
        <a:ext cx="931519" cy="614028"/>
      </dsp:txXfrm>
    </dsp:sp>
    <dsp:sp modelId="{2E9D1CE6-C695-4571-8B36-759155D01A19}">
      <dsp:nvSpPr>
        <dsp:cNvPr id="0" name=""/>
        <dsp:cNvSpPr/>
      </dsp:nvSpPr>
      <dsp:spPr>
        <a:xfrm>
          <a:off x="925864" y="2376263"/>
          <a:ext cx="1232736" cy="883105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1" kern="1200" dirty="0" smtClean="0">
              <a:solidFill>
                <a:schemeClr val="tx1"/>
              </a:solidFill>
            </a:rPr>
            <a:t>Brainstorming</a:t>
          </a:r>
          <a:endParaRPr lang="en-AU" sz="1000" b="1" kern="1200" dirty="0">
            <a:solidFill>
              <a:schemeClr val="tx1"/>
            </a:solidFill>
          </a:endParaRPr>
        </a:p>
      </dsp:txBody>
      <dsp:txXfrm>
        <a:off x="1106394" y="2505591"/>
        <a:ext cx="871676" cy="624449"/>
      </dsp:txXfrm>
    </dsp:sp>
    <dsp:sp modelId="{D2F47BCA-AC63-4113-B165-6BB7C3C060FF}">
      <dsp:nvSpPr>
        <dsp:cNvPr id="0" name=""/>
        <dsp:cNvSpPr/>
      </dsp:nvSpPr>
      <dsp:spPr>
        <a:xfrm>
          <a:off x="443258" y="911031"/>
          <a:ext cx="1240994" cy="8683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1" kern="1200" dirty="0" smtClean="0">
              <a:solidFill>
                <a:schemeClr val="tx1"/>
              </a:solidFill>
            </a:rPr>
            <a:t>Visualisation</a:t>
          </a:r>
          <a:endParaRPr lang="en-AU" sz="1000" b="1" kern="1200" dirty="0">
            <a:solidFill>
              <a:schemeClr val="tx1"/>
            </a:solidFill>
          </a:endParaRPr>
        </a:p>
      </dsp:txBody>
      <dsp:txXfrm>
        <a:off x="624997" y="1038201"/>
        <a:ext cx="877516" cy="6140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4921F-9F9C-4A5E-8C19-FA2B6FDE3177}">
      <dsp:nvSpPr>
        <dsp:cNvPr id="0" name=""/>
        <dsp:cNvSpPr/>
      </dsp:nvSpPr>
      <dsp:spPr>
        <a:xfrm>
          <a:off x="968029" y="403838"/>
          <a:ext cx="2696788" cy="2696788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E9116-AE58-4193-8E99-27D8D3220598}">
      <dsp:nvSpPr>
        <dsp:cNvPr id="0" name=""/>
        <dsp:cNvSpPr/>
      </dsp:nvSpPr>
      <dsp:spPr>
        <a:xfrm>
          <a:off x="968029" y="403838"/>
          <a:ext cx="2696788" cy="2696788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22BC0-77D3-4326-B93E-B44DC5544B2E}">
      <dsp:nvSpPr>
        <dsp:cNvPr id="0" name=""/>
        <dsp:cNvSpPr/>
      </dsp:nvSpPr>
      <dsp:spPr>
        <a:xfrm>
          <a:off x="963873" y="400831"/>
          <a:ext cx="2696788" cy="2696788"/>
        </a:xfrm>
        <a:prstGeom prst="blockArc">
          <a:avLst>
            <a:gd name="adj1" fmla="val 3242337"/>
            <a:gd name="adj2" fmla="val 7546612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E97D0-9984-4923-BB32-6F637A6C0A26}">
      <dsp:nvSpPr>
        <dsp:cNvPr id="0" name=""/>
        <dsp:cNvSpPr/>
      </dsp:nvSpPr>
      <dsp:spPr>
        <a:xfrm>
          <a:off x="966455" y="398962"/>
          <a:ext cx="2696788" cy="2696788"/>
        </a:xfrm>
        <a:prstGeom prst="blockArc">
          <a:avLst>
            <a:gd name="adj1" fmla="val 20533372"/>
            <a:gd name="adj2" fmla="val 3250656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BB880-F8FB-4BFE-87F4-40DB893AEEF2}">
      <dsp:nvSpPr>
        <dsp:cNvPr id="0" name=""/>
        <dsp:cNvSpPr/>
      </dsp:nvSpPr>
      <dsp:spPr>
        <a:xfrm>
          <a:off x="968029" y="403838"/>
          <a:ext cx="2696788" cy="2696788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C46F0-91C1-4A92-A64E-AFBA460F7584}">
      <dsp:nvSpPr>
        <dsp:cNvPr id="0" name=""/>
        <dsp:cNvSpPr/>
      </dsp:nvSpPr>
      <dsp:spPr>
        <a:xfrm>
          <a:off x="1696160" y="1131969"/>
          <a:ext cx="1240526" cy="1240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Core Methods</a:t>
          </a:r>
          <a:endParaRPr lang="en-AU" sz="1700" kern="1200" dirty="0"/>
        </a:p>
      </dsp:txBody>
      <dsp:txXfrm>
        <a:off x="1877831" y="1313640"/>
        <a:ext cx="877184" cy="877184"/>
      </dsp:txXfrm>
    </dsp:sp>
    <dsp:sp modelId="{78F40411-FCCF-4B20-A45B-BB93D6B435C5}">
      <dsp:nvSpPr>
        <dsp:cNvPr id="0" name=""/>
        <dsp:cNvSpPr/>
      </dsp:nvSpPr>
      <dsp:spPr>
        <a:xfrm>
          <a:off x="1680517" y="915"/>
          <a:ext cx="1271813" cy="8683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b="1" kern="1200" dirty="0" smtClean="0">
              <a:solidFill>
                <a:schemeClr val="tx1"/>
              </a:solidFill>
            </a:rPr>
            <a:t>Key Assumption Check</a:t>
          </a:r>
          <a:endParaRPr lang="en-AU" sz="900" b="1" kern="1200" dirty="0">
            <a:solidFill>
              <a:schemeClr val="tx1"/>
            </a:solidFill>
          </a:endParaRPr>
        </a:p>
      </dsp:txBody>
      <dsp:txXfrm>
        <a:off x="1866770" y="128085"/>
        <a:ext cx="899307" cy="614028"/>
      </dsp:txXfrm>
    </dsp:sp>
    <dsp:sp modelId="{9F6D9EE0-5C2F-4BD3-8701-48765952F86C}">
      <dsp:nvSpPr>
        <dsp:cNvPr id="0" name=""/>
        <dsp:cNvSpPr/>
      </dsp:nvSpPr>
      <dsp:spPr>
        <a:xfrm>
          <a:off x="2945312" y="911031"/>
          <a:ext cx="1247559" cy="8683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b="1" kern="1200" dirty="0" smtClean="0">
              <a:solidFill>
                <a:schemeClr val="tx1"/>
              </a:solidFill>
            </a:rPr>
            <a:t>What if?/Counter Argument</a:t>
          </a:r>
          <a:endParaRPr lang="en-AU" sz="900" b="1" kern="1200" dirty="0">
            <a:solidFill>
              <a:schemeClr val="tx1"/>
            </a:solidFill>
          </a:endParaRPr>
        </a:p>
      </dsp:txBody>
      <dsp:txXfrm>
        <a:off x="3128013" y="1038201"/>
        <a:ext cx="882157" cy="614028"/>
      </dsp:txXfrm>
    </dsp:sp>
    <dsp:sp modelId="{67490E64-F491-421C-BE8C-53BA3F9FD92E}">
      <dsp:nvSpPr>
        <dsp:cNvPr id="0" name=""/>
        <dsp:cNvSpPr/>
      </dsp:nvSpPr>
      <dsp:spPr>
        <a:xfrm>
          <a:off x="2427051" y="2381150"/>
          <a:ext cx="1317367" cy="8683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b="1" kern="1200" dirty="0" smtClean="0">
              <a:solidFill>
                <a:schemeClr val="tx1"/>
              </a:solidFill>
            </a:rPr>
            <a:t>Quality of Information</a:t>
          </a:r>
          <a:endParaRPr lang="en-AU" sz="900" b="1" kern="1200" dirty="0">
            <a:solidFill>
              <a:schemeClr val="tx1"/>
            </a:solidFill>
          </a:endParaRPr>
        </a:p>
      </dsp:txBody>
      <dsp:txXfrm>
        <a:off x="2619975" y="2508320"/>
        <a:ext cx="931519" cy="614028"/>
      </dsp:txXfrm>
    </dsp:sp>
    <dsp:sp modelId="{2E9D1CE6-C695-4571-8B36-759155D01A19}">
      <dsp:nvSpPr>
        <dsp:cNvPr id="0" name=""/>
        <dsp:cNvSpPr/>
      </dsp:nvSpPr>
      <dsp:spPr>
        <a:xfrm>
          <a:off x="925864" y="2376263"/>
          <a:ext cx="1232736" cy="883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1" kern="1200" dirty="0" smtClean="0">
              <a:solidFill>
                <a:schemeClr val="tx1"/>
              </a:solidFill>
            </a:rPr>
            <a:t>Brainstorming</a:t>
          </a:r>
          <a:endParaRPr lang="en-AU" sz="1000" b="1" kern="1200" dirty="0">
            <a:solidFill>
              <a:schemeClr val="tx1"/>
            </a:solidFill>
          </a:endParaRPr>
        </a:p>
      </dsp:txBody>
      <dsp:txXfrm>
        <a:off x="1106394" y="2505591"/>
        <a:ext cx="871676" cy="624449"/>
      </dsp:txXfrm>
    </dsp:sp>
    <dsp:sp modelId="{D2F47BCA-AC63-4113-B165-6BB7C3C060FF}">
      <dsp:nvSpPr>
        <dsp:cNvPr id="0" name=""/>
        <dsp:cNvSpPr/>
      </dsp:nvSpPr>
      <dsp:spPr>
        <a:xfrm>
          <a:off x="443258" y="911031"/>
          <a:ext cx="1240994" cy="86836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1" kern="1200" dirty="0" smtClean="0">
              <a:solidFill>
                <a:schemeClr val="tx1"/>
              </a:solidFill>
            </a:rPr>
            <a:t>Visualisation</a:t>
          </a:r>
          <a:endParaRPr lang="en-AU" sz="1000" b="1" kern="1200" dirty="0">
            <a:solidFill>
              <a:schemeClr val="tx1"/>
            </a:solidFill>
          </a:endParaRPr>
        </a:p>
      </dsp:txBody>
      <dsp:txXfrm>
        <a:off x="624997" y="1038201"/>
        <a:ext cx="877516" cy="6140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4921F-9F9C-4A5E-8C19-FA2B6FDE3177}">
      <dsp:nvSpPr>
        <dsp:cNvPr id="0" name=""/>
        <dsp:cNvSpPr/>
      </dsp:nvSpPr>
      <dsp:spPr>
        <a:xfrm>
          <a:off x="968029" y="403838"/>
          <a:ext cx="2696788" cy="2696788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E9116-AE58-4193-8E99-27D8D3220598}">
      <dsp:nvSpPr>
        <dsp:cNvPr id="0" name=""/>
        <dsp:cNvSpPr/>
      </dsp:nvSpPr>
      <dsp:spPr>
        <a:xfrm>
          <a:off x="968029" y="403838"/>
          <a:ext cx="2696788" cy="2696788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22BC0-77D3-4326-B93E-B44DC5544B2E}">
      <dsp:nvSpPr>
        <dsp:cNvPr id="0" name=""/>
        <dsp:cNvSpPr/>
      </dsp:nvSpPr>
      <dsp:spPr>
        <a:xfrm>
          <a:off x="963873" y="400831"/>
          <a:ext cx="2696788" cy="2696788"/>
        </a:xfrm>
        <a:prstGeom prst="blockArc">
          <a:avLst>
            <a:gd name="adj1" fmla="val 3242337"/>
            <a:gd name="adj2" fmla="val 7546612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E97D0-9984-4923-BB32-6F637A6C0A26}">
      <dsp:nvSpPr>
        <dsp:cNvPr id="0" name=""/>
        <dsp:cNvSpPr/>
      </dsp:nvSpPr>
      <dsp:spPr>
        <a:xfrm>
          <a:off x="966455" y="398962"/>
          <a:ext cx="2696788" cy="2696788"/>
        </a:xfrm>
        <a:prstGeom prst="blockArc">
          <a:avLst>
            <a:gd name="adj1" fmla="val 20533372"/>
            <a:gd name="adj2" fmla="val 3250656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BB880-F8FB-4BFE-87F4-40DB893AEEF2}">
      <dsp:nvSpPr>
        <dsp:cNvPr id="0" name=""/>
        <dsp:cNvSpPr/>
      </dsp:nvSpPr>
      <dsp:spPr>
        <a:xfrm>
          <a:off x="968029" y="403838"/>
          <a:ext cx="2696788" cy="2696788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C46F0-91C1-4A92-A64E-AFBA460F7584}">
      <dsp:nvSpPr>
        <dsp:cNvPr id="0" name=""/>
        <dsp:cNvSpPr/>
      </dsp:nvSpPr>
      <dsp:spPr>
        <a:xfrm>
          <a:off x="1696160" y="1131969"/>
          <a:ext cx="1240526" cy="1240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Core Methods</a:t>
          </a:r>
          <a:endParaRPr lang="en-AU" sz="1700" kern="1200" dirty="0"/>
        </a:p>
      </dsp:txBody>
      <dsp:txXfrm>
        <a:off x="1877831" y="1313640"/>
        <a:ext cx="877184" cy="877184"/>
      </dsp:txXfrm>
    </dsp:sp>
    <dsp:sp modelId="{78F40411-FCCF-4B20-A45B-BB93D6B435C5}">
      <dsp:nvSpPr>
        <dsp:cNvPr id="0" name=""/>
        <dsp:cNvSpPr/>
      </dsp:nvSpPr>
      <dsp:spPr>
        <a:xfrm>
          <a:off x="1680517" y="915"/>
          <a:ext cx="1271813" cy="8683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b="1" kern="1200" dirty="0" smtClean="0">
              <a:solidFill>
                <a:schemeClr val="tx1"/>
              </a:solidFill>
            </a:rPr>
            <a:t>Key Assumption Check</a:t>
          </a:r>
          <a:endParaRPr lang="en-AU" sz="900" b="1" kern="1200" dirty="0">
            <a:solidFill>
              <a:schemeClr val="tx1"/>
            </a:solidFill>
          </a:endParaRPr>
        </a:p>
      </dsp:txBody>
      <dsp:txXfrm>
        <a:off x="1866770" y="128085"/>
        <a:ext cx="899307" cy="614028"/>
      </dsp:txXfrm>
    </dsp:sp>
    <dsp:sp modelId="{9F6D9EE0-5C2F-4BD3-8701-48765952F86C}">
      <dsp:nvSpPr>
        <dsp:cNvPr id="0" name=""/>
        <dsp:cNvSpPr/>
      </dsp:nvSpPr>
      <dsp:spPr>
        <a:xfrm>
          <a:off x="2945312" y="911031"/>
          <a:ext cx="1247559" cy="8683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b="1" kern="1200" dirty="0" smtClean="0">
              <a:solidFill>
                <a:schemeClr val="tx1"/>
              </a:solidFill>
            </a:rPr>
            <a:t>What if?/Counter Argument</a:t>
          </a:r>
          <a:endParaRPr lang="en-AU" sz="900" b="1" kern="1200" dirty="0">
            <a:solidFill>
              <a:schemeClr val="tx1"/>
            </a:solidFill>
          </a:endParaRPr>
        </a:p>
      </dsp:txBody>
      <dsp:txXfrm>
        <a:off x="3128013" y="1038201"/>
        <a:ext cx="882157" cy="614028"/>
      </dsp:txXfrm>
    </dsp:sp>
    <dsp:sp modelId="{67490E64-F491-421C-BE8C-53BA3F9FD92E}">
      <dsp:nvSpPr>
        <dsp:cNvPr id="0" name=""/>
        <dsp:cNvSpPr/>
      </dsp:nvSpPr>
      <dsp:spPr>
        <a:xfrm>
          <a:off x="2427051" y="2381150"/>
          <a:ext cx="1317367" cy="8683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b="1" kern="1200" dirty="0" smtClean="0">
              <a:solidFill>
                <a:schemeClr val="tx1"/>
              </a:solidFill>
            </a:rPr>
            <a:t>Quality of Information</a:t>
          </a:r>
          <a:endParaRPr lang="en-AU" sz="900" b="1" kern="1200" dirty="0">
            <a:solidFill>
              <a:schemeClr val="tx1"/>
            </a:solidFill>
          </a:endParaRPr>
        </a:p>
      </dsp:txBody>
      <dsp:txXfrm>
        <a:off x="2619975" y="2508320"/>
        <a:ext cx="931519" cy="614028"/>
      </dsp:txXfrm>
    </dsp:sp>
    <dsp:sp modelId="{2E9D1CE6-C695-4571-8B36-759155D01A19}">
      <dsp:nvSpPr>
        <dsp:cNvPr id="0" name=""/>
        <dsp:cNvSpPr/>
      </dsp:nvSpPr>
      <dsp:spPr>
        <a:xfrm>
          <a:off x="925864" y="2376263"/>
          <a:ext cx="1232736" cy="883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1" kern="1200" dirty="0" smtClean="0">
              <a:solidFill>
                <a:schemeClr val="tx1"/>
              </a:solidFill>
            </a:rPr>
            <a:t>Brainstorming</a:t>
          </a:r>
          <a:endParaRPr lang="en-AU" sz="1000" b="1" kern="1200" dirty="0">
            <a:solidFill>
              <a:schemeClr val="tx1"/>
            </a:solidFill>
          </a:endParaRPr>
        </a:p>
      </dsp:txBody>
      <dsp:txXfrm>
        <a:off x="1106394" y="2505591"/>
        <a:ext cx="871676" cy="624449"/>
      </dsp:txXfrm>
    </dsp:sp>
    <dsp:sp modelId="{D2F47BCA-AC63-4113-B165-6BB7C3C060FF}">
      <dsp:nvSpPr>
        <dsp:cNvPr id="0" name=""/>
        <dsp:cNvSpPr/>
      </dsp:nvSpPr>
      <dsp:spPr>
        <a:xfrm>
          <a:off x="443258" y="911031"/>
          <a:ext cx="1240994" cy="8683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1" kern="1200" dirty="0" smtClean="0">
              <a:solidFill>
                <a:schemeClr val="tx1"/>
              </a:solidFill>
            </a:rPr>
            <a:t>Visualisation</a:t>
          </a:r>
          <a:endParaRPr lang="en-AU" sz="1000" b="1" kern="1200" dirty="0">
            <a:solidFill>
              <a:schemeClr val="tx1"/>
            </a:solidFill>
          </a:endParaRPr>
        </a:p>
      </dsp:txBody>
      <dsp:txXfrm>
        <a:off x="624997" y="1038201"/>
        <a:ext cx="877516" cy="6140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4921F-9F9C-4A5E-8C19-FA2B6FDE3177}">
      <dsp:nvSpPr>
        <dsp:cNvPr id="0" name=""/>
        <dsp:cNvSpPr/>
      </dsp:nvSpPr>
      <dsp:spPr>
        <a:xfrm>
          <a:off x="968029" y="403838"/>
          <a:ext cx="2696788" cy="2696788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E9116-AE58-4193-8E99-27D8D3220598}">
      <dsp:nvSpPr>
        <dsp:cNvPr id="0" name=""/>
        <dsp:cNvSpPr/>
      </dsp:nvSpPr>
      <dsp:spPr>
        <a:xfrm>
          <a:off x="968029" y="403838"/>
          <a:ext cx="2696788" cy="2696788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22BC0-77D3-4326-B93E-B44DC5544B2E}">
      <dsp:nvSpPr>
        <dsp:cNvPr id="0" name=""/>
        <dsp:cNvSpPr/>
      </dsp:nvSpPr>
      <dsp:spPr>
        <a:xfrm>
          <a:off x="963873" y="400831"/>
          <a:ext cx="2696788" cy="2696788"/>
        </a:xfrm>
        <a:prstGeom prst="blockArc">
          <a:avLst>
            <a:gd name="adj1" fmla="val 3242337"/>
            <a:gd name="adj2" fmla="val 7546612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E97D0-9984-4923-BB32-6F637A6C0A26}">
      <dsp:nvSpPr>
        <dsp:cNvPr id="0" name=""/>
        <dsp:cNvSpPr/>
      </dsp:nvSpPr>
      <dsp:spPr>
        <a:xfrm>
          <a:off x="966455" y="398962"/>
          <a:ext cx="2696788" cy="2696788"/>
        </a:xfrm>
        <a:prstGeom prst="blockArc">
          <a:avLst>
            <a:gd name="adj1" fmla="val 20533372"/>
            <a:gd name="adj2" fmla="val 3250656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BB880-F8FB-4BFE-87F4-40DB893AEEF2}">
      <dsp:nvSpPr>
        <dsp:cNvPr id="0" name=""/>
        <dsp:cNvSpPr/>
      </dsp:nvSpPr>
      <dsp:spPr>
        <a:xfrm>
          <a:off x="968029" y="403838"/>
          <a:ext cx="2696788" cy="2696788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C46F0-91C1-4A92-A64E-AFBA460F7584}">
      <dsp:nvSpPr>
        <dsp:cNvPr id="0" name=""/>
        <dsp:cNvSpPr/>
      </dsp:nvSpPr>
      <dsp:spPr>
        <a:xfrm>
          <a:off x="1696160" y="1131969"/>
          <a:ext cx="1240526" cy="1240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Core Methods</a:t>
          </a:r>
          <a:endParaRPr lang="en-AU" sz="1700" kern="1200" dirty="0"/>
        </a:p>
      </dsp:txBody>
      <dsp:txXfrm>
        <a:off x="1877831" y="1313640"/>
        <a:ext cx="877184" cy="877184"/>
      </dsp:txXfrm>
    </dsp:sp>
    <dsp:sp modelId="{78F40411-FCCF-4B20-A45B-BB93D6B435C5}">
      <dsp:nvSpPr>
        <dsp:cNvPr id="0" name=""/>
        <dsp:cNvSpPr/>
      </dsp:nvSpPr>
      <dsp:spPr>
        <a:xfrm>
          <a:off x="1680517" y="915"/>
          <a:ext cx="1271813" cy="8683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b="1" kern="1200" dirty="0" smtClean="0">
              <a:solidFill>
                <a:schemeClr val="tx1"/>
              </a:solidFill>
            </a:rPr>
            <a:t>Key Assumption Check</a:t>
          </a:r>
          <a:endParaRPr lang="en-AU" sz="900" b="1" kern="1200" dirty="0">
            <a:solidFill>
              <a:schemeClr val="tx1"/>
            </a:solidFill>
          </a:endParaRPr>
        </a:p>
      </dsp:txBody>
      <dsp:txXfrm>
        <a:off x="1866770" y="128085"/>
        <a:ext cx="899307" cy="614028"/>
      </dsp:txXfrm>
    </dsp:sp>
    <dsp:sp modelId="{9F6D9EE0-5C2F-4BD3-8701-48765952F86C}">
      <dsp:nvSpPr>
        <dsp:cNvPr id="0" name=""/>
        <dsp:cNvSpPr/>
      </dsp:nvSpPr>
      <dsp:spPr>
        <a:xfrm>
          <a:off x="2945312" y="911031"/>
          <a:ext cx="1247559" cy="86836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b="1" kern="1200" dirty="0" smtClean="0">
              <a:solidFill>
                <a:schemeClr val="tx1"/>
              </a:solidFill>
            </a:rPr>
            <a:t>What if?/Counter Argument</a:t>
          </a:r>
          <a:endParaRPr lang="en-AU" sz="900" b="1" kern="1200" dirty="0">
            <a:solidFill>
              <a:schemeClr val="tx1"/>
            </a:solidFill>
          </a:endParaRPr>
        </a:p>
      </dsp:txBody>
      <dsp:txXfrm>
        <a:off x="3128013" y="1038201"/>
        <a:ext cx="882157" cy="614028"/>
      </dsp:txXfrm>
    </dsp:sp>
    <dsp:sp modelId="{67490E64-F491-421C-BE8C-53BA3F9FD92E}">
      <dsp:nvSpPr>
        <dsp:cNvPr id="0" name=""/>
        <dsp:cNvSpPr/>
      </dsp:nvSpPr>
      <dsp:spPr>
        <a:xfrm>
          <a:off x="2427051" y="2381150"/>
          <a:ext cx="1317367" cy="86836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b="1" kern="1200" dirty="0" smtClean="0">
              <a:solidFill>
                <a:schemeClr val="tx1"/>
              </a:solidFill>
            </a:rPr>
            <a:t>Quality of Information</a:t>
          </a:r>
          <a:endParaRPr lang="en-AU" sz="900" b="1" kern="1200" dirty="0">
            <a:solidFill>
              <a:schemeClr val="tx1"/>
            </a:solidFill>
          </a:endParaRPr>
        </a:p>
      </dsp:txBody>
      <dsp:txXfrm>
        <a:off x="2619975" y="2508320"/>
        <a:ext cx="931519" cy="614028"/>
      </dsp:txXfrm>
    </dsp:sp>
    <dsp:sp modelId="{2E9D1CE6-C695-4571-8B36-759155D01A19}">
      <dsp:nvSpPr>
        <dsp:cNvPr id="0" name=""/>
        <dsp:cNvSpPr/>
      </dsp:nvSpPr>
      <dsp:spPr>
        <a:xfrm>
          <a:off x="925864" y="2376263"/>
          <a:ext cx="1232736" cy="883105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1" kern="1200" dirty="0" smtClean="0">
              <a:solidFill>
                <a:schemeClr val="tx1"/>
              </a:solidFill>
            </a:rPr>
            <a:t>Brainstorming</a:t>
          </a:r>
          <a:endParaRPr lang="en-AU" sz="1000" b="1" kern="1200" dirty="0">
            <a:solidFill>
              <a:schemeClr val="tx1"/>
            </a:solidFill>
          </a:endParaRPr>
        </a:p>
      </dsp:txBody>
      <dsp:txXfrm>
        <a:off x="1106394" y="2505591"/>
        <a:ext cx="871676" cy="624449"/>
      </dsp:txXfrm>
    </dsp:sp>
    <dsp:sp modelId="{D2F47BCA-AC63-4113-B165-6BB7C3C060FF}">
      <dsp:nvSpPr>
        <dsp:cNvPr id="0" name=""/>
        <dsp:cNvSpPr/>
      </dsp:nvSpPr>
      <dsp:spPr>
        <a:xfrm>
          <a:off x="443258" y="911031"/>
          <a:ext cx="1240994" cy="8683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1" kern="1200" dirty="0" smtClean="0">
              <a:solidFill>
                <a:schemeClr val="tx1"/>
              </a:solidFill>
            </a:rPr>
            <a:t>Visualisation</a:t>
          </a:r>
          <a:endParaRPr lang="en-AU" sz="1000" b="1" kern="1200" dirty="0">
            <a:solidFill>
              <a:schemeClr val="tx1"/>
            </a:solidFill>
          </a:endParaRPr>
        </a:p>
      </dsp:txBody>
      <dsp:txXfrm>
        <a:off x="624997" y="1038201"/>
        <a:ext cx="877516" cy="6140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4921F-9F9C-4A5E-8C19-FA2B6FDE3177}">
      <dsp:nvSpPr>
        <dsp:cNvPr id="0" name=""/>
        <dsp:cNvSpPr/>
      </dsp:nvSpPr>
      <dsp:spPr>
        <a:xfrm>
          <a:off x="968029" y="403838"/>
          <a:ext cx="2696788" cy="2696788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E9116-AE58-4193-8E99-27D8D3220598}">
      <dsp:nvSpPr>
        <dsp:cNvPr id="0" name=""/>
        <dsp:cNvSpPr/>
      </dsp:nvSpPr>
      <dsp:spPr>
        <a:xfrm>
          <a:off x="968029" y="403838"/>
          <a:ext cx="2696788" cy="2696788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22BC0-77D3-4326-B93E-B44DC5544B2E}">
      <dsp:nvSpPr>
        <dsp:cNvPr id="0" name=""/>
        <dsp:cNvSpPr/>
      </dsp:nvSpPr>
      <dsp:spPr>
        <a:xfrm>
          <a:off x="963873" y="400831"/>
          <a:ext cx="2696788" cy="2696788"/>
        </a:xfrm>
        <a:prstGeom prst="blockArc">
          <a:avLst>
            <a:gd name="adj1" fmla="val 3242337"/>
            <a:gd name="adj2" fmla="val 7546612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E97D0-9984-4923-BB32-6F637A6C0A26}">
      <dsp:nvSpPr>
        <dsp:cNvPr id="0" name=""/>
        <dsp:cNvSpPr/>
      </dsp:nvSpPr>
      <dsp:spPr>
        <a:xfrm>
          <a:off x="966455" y="398962"/>
          <a:ext cx="2696788" cy="2696788"/>
        </a:xfrm>
        <a:prstGeom prst="blockArc">
          <a:avLst>
            <a:gd name="adj1" fmla="val 20533372"/>
            <a:gd name="adj2" fmla="val 3250656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BB880-F8FB-4BFE-87F4-40DB893AEEF2}">
      <dsp:nvSpPr>
        <dsp:cNvPr id="0" name=""/>
        <dsp:cNvSpPr/>
      </dsp:nvSpPr>
      <dsp:spPr>
        <a:xfrm>
          <a:off x="968029" y="403838"/>
          <a:ext cx="2696788" cy="2696788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C46F0-91C1-4A92-A64E-AFBA460F7584}">
      <dsp:nvSpPr>
        <dsp:cNvPr id="0" name=""/>
        <dsp:cNvSpPr/>
      </dsp:nvSpPr>
      <dsp:spPr>
        <a:xfrm>
          <a:off x="1696160" y="1131969"/>
          <a:ext cx="1240526" cy="1240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Core Methods</a:t>
          </a:r>
          <a:endParaRPr lang="en-AU" sz="1700" kern="1200" dirty="0"/>
        </a:p>
      </dsp:txBody>
      <dsp:txXfrm>
        <a:off x="1877831" y="1313640"/>
        <a:ext cx="877184" cy="877184"/>
      </dsp:txXfrm>
    </dsp:sp>
    <dsp:sp modelId="{78F40411-FCCF-4B20-A45B-BB93D6B435C5}">
      <dsp:nvSpPr>
        <dsp:cNvPr id="0" name=""/>
        <dsp:cNvSpPr/>
      </dsp:nvSpPr>
      <dsp:spPr>
        <a:xfrm>
          <a:off x="1680517" y="915"/>
          <a:ext cx="1271813" cy="8683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b="1" kern="1200" dirty="0" smtClean="0">
              <a:solidFill>
                <a:schemeClr val="tx1"/>
              </a:solidFill>
            </a:rPr>
            <a:t>Key Assumption Check</a:t>
          </a:r>
          <a:endParaRPr lang="en-AU" sz="900" b="1" kern="1200" dirty="0">
            <a:solidFill>
              <a:schemeClr val="tx1"/>
            </a:solidFill>
          </a:endParaRPr>
        </a:p>
      </dsp:txBody>
      <dsp:txXfrm>
        <a:off x="1866770" y="128085"/>
        <a:ext cx="899307" cy="614028"/>
      </dsp:txXfrm>
    </dsp:sp>
    <dsp:sp modelId="{9F6D9EE0-5C2F-4BD3-8701-48765952F86C}">
      <dsp:nvSpPr>
        <dsp:cNvPr id="0" name=""/>
        <dsp:cNvSpPr/>
      </dsp:nvSpPr>
      <dsp:spPr>
        <a:xfrm>
          <a:off x="2945312" y="911031"/>
          <a:ext cx="1247559" cy="8683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b="1" kern="1200" dirty="0" smtClean="0">
              <a:solidFill>
                <a:schemeClr val="tx1"/>
              </a:solidFill>
            </a:rPr>
            <a:t>What if?/Counter Argument</a:t>
          </a:r>
          <a:endParaRPr lang="en-AU" sz="900" b="1" kern="1200" dirty="0">
            <a:solidFill>
              <a:schemeClr val="tx1"/>
            </a:solidFill>
          </a:endParaRPr>
        </a:p>
      </dsp:txBody>
      <dsp:txXfrm>
        <a:off x="3128013" y="1038201"/>
        <a:ext cx="882157" cy="614028"/>
      </dsp:txXfrm>
    </dsp:sp>
    <dsp:sp modelId="{67490E64-F491-421C-BE8C-53BA3F9FD92E}">
      <dsp:nvSpPr>
        <dsp:cNvPr id="0" name=""/>
        <dsp:cNvSpPr/>
      </dsp:nvSpPr>
      <dsp:spPr>
        <a:xfrm>
          <a:off x="2427051" y="2381150"/>
          <a:ext cx="1317367" cy="86836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b="1" kern="1200" dirty="0" smtClean="0">
              <a:solidFill>
                <a:schemeClr val="tx1"/>
              </a:solidFill>
            </a:rPr>
            <a:t>Quality of Information</a:t>
          </a:r>
          <a:endParaRPr lang="en-AU" sz="900" b="1" kern="1200" dirty="0">
            <a:solidFill>
              <a:schemeClr val="tx1"/>
            </a:solidFill>
          </a:endParaRPr>
        </a:p>
      </dsp:txBody>
      <dsp:txXfrm>
        <a:off x="2619975" y="2508320"/>
        <a:ext cx="931519" cy="614028"/>
      </dsp:txXfrm>
    </dsp:sp>
    <dsp:sp modelId="{2E9D1CE6-C695-4571-8B36-759155D01A19}">
      <dsp:nvSpPr>
        <dsp:cNvPr id="0" name=""/>
        <dsp:cNvSpPr/>
      </dsp:nvSpPr>
      <dsp:spPr>
        <a:xfrm>
          <a:off x="925864" y="2376263"/>
          <a:ext cx="1232736" cy="883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1" kern="1200" dirty="0" smtClean="0">
              <a:solidFill>
                <a:schemeClr val="tx1"/>
              </a:solidFill>
            </a:rPr>
            <a:t>Brainstorming</a:t>
          </a:r>
          <a:endParaRPr lang="en-AU" sz="1000" b="1" kern="1200" dirty="0">
            <a:solidFill>
              <a:schemeClr val="tx1"/>
            </a:solidFill>
          </a:endParaRPr>
        </a:p>
      </dsp:txBody>
      <dsp:txXfrm>
        <a:off x="1106394" y="2505591"/>
        <a:ext cx="871676" cy="624449"/>
      </dsp:txXfrm>
    </dsp:sp>
    <dsp:sp modelId="{D2F47BCA-AC63-4113-B165-6BB7C3C060FF}">
      <dsp:nvSpPr>
        <dsp:cNvPr id="0" name=""/>
        <dsp:cNvSpPr/>
      </dsp:nvSpPr>
      <dsp:spPr>
        <a:xfrm>
          <a:off x="443258" y="911031"/>
          <a:ext cx="1240994" cy="8683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1" kern="1200" dirty="0" smtClean="0">
              <a:solidFill>
                <a:schemeClr val="tx1"/>
              </a:solidFill>
            </a:rPr>
            <a:t>Visualisation</a:t>
          </a:r>
          <a:endParaRPr lang="en-AU" sz="1000" b="1" kern="1200" dirty="0">
            <a:solidFill>
              <a:schemeClr val="tx1"/>
            </a:solidFill>
          </a:endParaRPr>
        </a:p>
      </dsp:txBody>
      <dsp:txXfrm>
        <a:off x="624997" y="1038201"/>
        <a:ext cx="877516" cy="6140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4921F-9F9C-4A5E-8C19-FA2B6FDE3177}">
      <dsp:nvSpPr>
        <dsp:cNvPr id="0" name=""/>
        <dsp:cNvSpPr/>
      </dsp:nvSpPr>
      <dsp:spPr>
        <a:xfrm>
          <a:off x="968029" y="403838"/>
          <a:ext cx="2696788" cy="2696788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E9116-AE58-4193-8E99-27D8D3220598}">
      <dsp:nvSpPr>
        <dsp:cNvPr id="0" name=""/>
        <dsp:cNvSpPr/>
      </dsp:nvSpPr>
      <dsp:spPr>
        <a:xfrm>
          <a:off x="968029" y="403838"/>
          <a:ext cx="2696788" cy="2696788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22BC0-77D3-4326-B93E-B44DC5544B2E}">
      <dsp:nvSpPr>
        <dsp:cNvPr id="0" name=""/>
        <dsp:cNvSpPr/>
      </dsp:nvSpPr>
      <dsp:spPr>
        <a:xfrm>
          <a:off x="963873" y="400831"/>
          <a:ext cx="2696788" cy="2696788"/>
        </a:xfrm>
        <a:prstGeom prst="blockArc">
          <a:avLst>
            <a:gd name="adj1" fmla="val 3242337"/>
            <a:gd name="adj2" fmla="val 7546612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E97D0-9984-4923-BB32-6F637A6C0A26}">
      <dsp:nvSpPr>
        <dsp:cNvPr id="0" name=""/>
        <dsp:cNvSpPr/>
      </dsp:nvSpPr>
      <dsp:spPr>
        <a:xfrm>
          <a:off x="966455" y="398962"/>
          <a:ext cx="2696788" cy="2696788"/>
        </a:xfrm>
        <a:prstGeom prst="blockArc">
          <a:avLst>
            <a:gd name="adj1" fmla="val 20533372"/>
            <a:gd name="adj2" fmla="val 3250656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BB880-F8FB-4BFE-87F4-40DB893AEEF2}">
      <dsp:nvSpPr>
        <dsp:cNvPr id="0" name=""/>
        <dsp:cNvSpPr/>
      </dsp:nvSpPr>
      <dsp:spPr>
        <a:xfrm>
          <a:off x="968029" y="403838"/>
          <a:ext cx="2696788" cy="2696788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C46F0-91C1-4A92-A64E-AFBA460F7584}">
      <dsp:nvSpPr>
        <dsp:cNvPr id="0" name=""/>
        <dsp:cNvSpPr/>
      </dsp:nvSpPr>
      <dsp:spPr>
        <a:xfrm>
          <a:off x="1696160" y="1131969"/>
          <a:ext cx="1240526" cy="1240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Core Methods</a:t>
          </a:r>
          <a:endParaRPr lang="en-AU" sz="1700" kern="1200" dirty="0"/>
        </a:p>
      </dsp:txBody>
      <dsp:txXfrm>
        <a:off x="1877831" y="1313640"/>
        <a:ext cx="877184" cy="877184"/>
      </dsp:txXfrm>
    </dsp:sp>
    <dsp:sp modelId="{78F40411-FCCF-4B20-A45B-BB93D6B435C5}">
      <dsp:nvSpPr>
        <dsp:cNvPr id="0" name=""/>
        <dsp:cNvSpPr/>
      </dsp:nvSpPr>
      <dsp:spPr>
        <a:xfrm>
          <a:off x="1680517" y="915"/>
          <a:ext cx="1271813" cy="8683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b="1" kern="1200" dirty="0" smtClean="0">
              <a:solidFill>
                <a:schemeClr val="tx1"/>
              </a:solidFill>
            </a:rPr>
            <a:t>Key Assumption Check</a:t>
          </a:r>
          <a:endParaRPr lang="en-AU" sz="900" b="1" kern="1200" dirty="0">
            <a:solidFill>
              <a:schemeClr val="tx1"/>
            </a:solidFill>
          </a:endParaRPr>
        </a:p>
      </dsp:txBody>
      <dsp:txXfrm>
        <a:off x="1866770" y="128085"/>
        <a:ext cx="899307" cy="614028"/>
      </dsp:txXfrm>
    </dsp:sp>
    <dsp:sp modelId="{9F6D9EE0-5C2F-4BD3-8701-48765952F86C}">
      <dsp:nvSpPr>
        <dsp:cNvPr id="0" name=""/>
        <dsp:cNvSpPr/>
      </dsp:nvSpPr>
      <dsp:spPr>
        <a:xfrm>
          <a:off x="2945312" y="911031"/>
          <a:ext cx="1247559" cy="8683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b="1" kern="1200" dirty="0" smtClean="0">
              <a:solidFill>
                <a:schemeClr val="tx1"/>
              </a:solidFill>
            </a:rPr>
            <a:t>What if?/Counter Argument</a:t>
          </a:r>
          <a:endParaRPr lang="en-AU" sz="900" b="1" kern="1200" dirty="0">
            <a:solidFill>
              <a:schemeClr val="tx1"/>
            </a:solidFill>
          </a:endParaRPr>
        </a:p>
      </dsp:txBody>
      <dsp:txXfrm>
        <a:off x="3128013" y="1038201"/>
        <a:ext cx="882157" cy="614028"/>
      </dsp:txXfrm>
    </dsp:sp>
    <dsp:sp modelId="{67490E64-F491-421C-BE8C-53BA3F9FD92E}">
      <dsp:nvSpPr>
        <dsp:cNvPr id="0" name=""/>
        <dsp:cNvSpPr/>
      </dsp:nvSpPr>
      <dsp:spPr>
        <a:xfrm>
          <a:off x="2427051" y="2381150"/>
          <a:ext cx="1317367" cy="8683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b="1" kern="1200" dirty="0" smtClean="0">
              <a:solidFill>
                <a:schemeClr val="tx1"/>
              </a:solidFill>
            </a:rPr>
            <a:t>Quality of Information</a:t>
          </a:r>
          <a:endParaRPr lang="en-AU" sz="900" b="1" kern="1200" dirty="0">
            <a:solidFill>
              <a:schemeClr val="tx1"/>
            </a:solidFill>
          </a:endParaRPr>
        </a:p>
      </dsp:txBody>
      <dsp:txXfrm>
        <a:off x="2619975" y="2508320"/>
        <a:ext cx="931519" cy="614028"/>
      </dsp:txXfrm>
    </dsp:sp>
    <dsp:sp modelId="{2E9D1CE6-C695-4571-8B36-759155D01A19}">
      <dsp:nvSpPr>
        <dsp:cNvPr id="0" name=""/>
        <dsp:cNvSpPr/>
      </dsp:nvSpPr>
      <dsp:spPr>
        <a:xfrm>
          <a:off x="925864" y="2376263"/>
          <a:ext cx="1232736" cy="8831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1" kern="1200" dirty="0" smtClean="0">
              <a:solidFill>
                <a:schemeClr val="tx1"/>
              </a:solidFill>
            </a:rPr>
            <a:t>Brainstorming</a:t>
          </a:r>
          <a:endParaRPr lang="en-AU" sz="1000" b="1" kern="1200" dirty="0">
            <a:solidFill>
              <a:schemeClr val="tx1"/>
            </a:solidFill>
          </a:endParaRPr>
        </a:p>
      </dsp:txBody>
      <dsp:txXfrm>
        <a:off x="1106394" y="2505591"/>
        <a:ext cx="871676" cy="624449"/>
      </dsp:txXfrm>
    </dsp:sp>
    <dsp:sp modelId="{D2F47BCA-AC63-4113-B165-6BB7C3C060FF}">
      <dsp:nvSpPr>
        <dsp:cNvPr id="0" name=""/>
        <dsp:cNvSpPr/>
      </dsp:nvSpPr>
      <dsp:spPr>
        <a:xfrm>
          <a:off x="443258" y="911031"/>
          <a:ext cx="1240994" cy="86836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1" kern="1200" dirty="0" smtClean="0">
              <a:solidFill>
                <a:schemeClr val="tx1"/>
              </a:solidFill>
            </a:rPr>
            <a:t>Visualisation</a:t>
          </a:r>
          <a:endParaRPr lang="en-AU" sz="1000" b="1" kern="1200" dirty="0">
            <a:solidFill>
              <a:schemeClr val="tx1"/>
            </a:solidFill>
          </a:endParaRPr>
        </a:p>
      </dsp:txBody>
      <dsp:txXfrm>
        <a:off x="624997" y="1038201"/>
        <a:ext cx="877516" cy="6140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4921F-9F9C-4A5E-8C19-FA2B6FDE3177}">
      <dsp:nvSpPr>
        <dsp:cNvPr id="0" name=""/>
        <dsp:cNvSpPr/>
      </dsp:nvSpPr>
      <dsp:spPr>
        <a:xfrm>
          <a:off x="968029" y="403838"/>
          <a:ext cx="2696788" cy="2696788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3E9116-AE58-4193-8E99-27D8D3220598}">
      <dsp:nvSpPr>
        <dsp:cNvPr id="0" name=""/>
        <dsp:cNvSpPr/>
      </dsp:nvSpPr>
      <dsp:spPr>
        <a:xfrm>
          <a:off x="968029" y="403838"/>
          <a:ext cx="2696788" cy="2696788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22BC0-77D3-4326-B93E-B44DC5544B2E}">
      <dsp:nvSpPr>
        <dsp:cNvPr id="0" name=""/>
        <dsp:cNvSpPr/>
      </dsp:nvSpPr>
      <dsp:spPr>
        <a:xfrm>
          <a:off x="963873" y="400831"/>
          <a:ext cx="2696788" cy="2696788"/>
        </a:xfrm>
        <a:prstGeom prst="blockArc">
          <a:avLst>
            <a:gd name="adj1" fmla="val 3242337"/>
            <a:gd name="adj2" fmla="val 7546612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E97D0-9984-4923-BB32-6F637A6C0A26}">
      <dsp:nvSpPr>
        <dsp:cNvPr id="0" name=""/>
        <dsp:cNvSpPr/>
      </dsp:nvSpPr>
      <dsp:spPr>
        <a:xfrm>
          <a:off x="966455" y="398962"/>
          <a:ext cx="2696788" cy="2696788"/>
        </a:xfrm>
        <a:prstGeom prst="blockArc">
          <a:avLst>
            <a:gd name="adj1" fmla="val 20533372"/>
            <a:gd name="adj2" fmla="val 3250656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BB880-F8FB-4BFE-87F4-40DB893AEEF2}">
      <dsp:nvSpPr>
        <dsp:cNvPr id="0" name=""/>
        <dsp:cNvSpPr/>
      </dsp:nvSpPr>
      <dsp:spPr>
        <a:xfrm>
          <a:off x="968029" y="403838"/>
          <a:ext cx="2696788" cy="2696788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C46F0-91C1-4A92-A64E-AFBA460F7584}">
      <dsp:nvSpPr>
        <dsp:cNvPr id="0" name=""/>
        <dsp:cNvSpPr/>
      </dsp:nvSpPr>
      <dsp:spPr>
        <a:xfrm>
          <a:off x="1696160" y="1131969"/>
          <a:ext cx="1240526" cy="1240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Core Methods</a:t>
          </a:r>
          <a:endParaRPr lang="en-AU" sz="1700" kern="1200" dirty="0"/>
        </a:p>
      </dsp:txBody>
      <dsp:txXfrm>
        <a:off x="1877831" y="1313640"/>
        <a:ext cx="877184" cy="877184"/>
      </dsp:txXfrm>
    </dsp:sp>
    <dsp:sp modelId="{78F40411-FCCF-4B20-A45B-BB93D6B435C5}">
      <dsp:nvSpPr>
        <dsp:cNvPr id="0" name=""/>
        <dsp:cNvSpPr/>
      </dsp:nvSpPr>
      <dsp:spPr>
        <a:xfrm>
          <a:off x="1680517" y="915"/>
          <a:ext cx="1271813" cy="86836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b="1" kern="1200" dirty="0" smtClean="0">
              <a:solidFill>
                <a:schemeClr val="tx1"/>
              </a:solidFill>
            </a:rPr>
            <a:t>Key Assumption Check</a:t>
          </a:r>
          <a:endParaRPr lang="en-AU" sz="900" b="1" kern="1200" dirty="0">
            <a:solidFill>
              <a:schemeClr val="tx1"/>
            </a:solidFill>
          </a:endParaRPr>
        </a:p>
      </dsp:txBody>
      <dsp:txXfrm>
        <a:off x="1866770" y="128085"/>
        <a:ext cx="899307" cy="614028"/>
      </dsp:txXfrm>
    </dsp:sp>
    <dsp:sp modelId="{9F6D9EE0-5C2F-4BD3-8701-48765952F86C}">
      <dsp:nvSpPr>
        <dsp:cNvPr id="0" name=""/>
        <dsp:cNvSpPr/>
      </dsp:nvSpPr>
      <dsp:spPr>
        <a:xfrm>
          <a:off x="2945312" y="911031"/>
          <a:ext cx="1247559" cy="86836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b="1" kern="1200" dirty="0" smtClean="0">
              <a:solidFill>
                <a:schemeClr val="tx1"/>
              </a:solidFill>
            </a:rPr>
            <a:t>What if?/Counter Argument</a:t>
          </a:r>
          <a:endParaRPr lang="en-AU" sz="900" b="1" kern="1200" dirty="0">
            <a:solidFill>
              <a:schemeClr val="tx1"/>
            </a:solidFill>
          </a:endParaRPr>
        </a:p>
      </dsp:txBody>
      <dsp:txXfrm>
        <a:off x="3128013" y="1038201"/>
        <a:ext cx="882157" cy="614028"/>
      </dsp:txXfrm>
    </dsp:sp>
    <dsp:sp modelId="{67490E64-F491-421C-BE8C-53BA3F9FD92E}">
      <dsp:nvSpPr>
        <dsp:cNvPr id="0" name=""/>
        <dsp:cNvSpPr/>
      </dsp:nvSpPr>
      <dsp:spPr>
        <a:xfrm>
          <a:off x="2427051" y="2381150"/>
          <a:ext cx="1317367" cy="86836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900" b="1" kern="1200" dirty="0" smtClean="0">
              <a:solidFill>
                <a:schemeClr val="tx1"/>
              </a:solidFill>
            </a:rPr>
            <a:t>Quality of Information</a:t>
          </a:r>
          <a:endParaRPr lang="en-AU" sz="900" b="1" kern="1200" dirty="0">
            <a:solidFill>
              <a:schemeClr val="tx1"/>
            </a:solidFill>
          </a:endParaRPr>
        </a:p>
      </dsp:txBody>
      <dsp:txXfrm>
        <a:off x="2619975" y="2508320"/>
        <a:ext cx="931519" cy="614028"/>
      </dsp:txXfrm>
    </dsp:sp>
    <dsp:sp modelId="{2E9D1CE6-C695-4571-8B36-759155D01A19}">
      <dsp:nvSpPr>
        <dsp:cNvPr id="0" name=""/>
        <dsp:cNvSpPr/>
      </dsp:nvSpPr>
      <dsp:spPr>
        <a:xfrm>
          <a:off x="925864" y="2376263"/>
          <a:ext cx="1232736" cy="883105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1" kern="1200" dirty="0" smtClean="0">
              <a:solidFill>
                <a:schemeClr val="tx1"/>
              </a:solidFill>
            </a:rPr>
            <a:t>Brainstorming</a:t>
          </a:r>
          <a:endParaRPr lang="en-AU" sz="1000" b="1" kern="1200" dirty="0">
            <a:solidFill>
              <a:schemeClr val="tx1"/>
            </a:solidFill>
          </a:endParaRPr>
        </a:p>
      </dsp:txBody>
      <dsp:txXfrm>
        <a:off x="1106394" y="2505591"/>
        <a:ext cx="871676" cy="624449"/>
      </dsp:txXfrm>
    </dsp:sp>
    <dsp:sp modelId="{D2F47BCA-AC63-4113-B165-6BB7C3C060FF}">
      <dsp:nvSpPr>
        <dsp:cNvPr id="0" name=""/>
        <dsp:cNvSpPr/>
      </dsp:nvSpPr>
      <dsp:spPr>
        <a:xfrm>
          <a:off x="443258" y="911031"/>
          <a:ext cx="1240994" cy="86836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000" b="1" kern="1200" dirty="0" smtClean="0">
              <a:solidFill>
                <a:schemeClr val="tx1"/>
              </a:solidFill>
            </a:rPr>
            <a:t>Visualisation</a:t>
          </a:r>
          <a:endParaRPr lang="en-AU" sz="1000" b="1" kern="1200" dirty="0">
            <a:solidFill>
              <a:schemeClr val="tx1"/>
            </a:solidFill>
          </a:endParaRPr>
        </a:p>
      </dsp:txBody>
      <dsp:txXfrm>
        <a:off x="624997" y="1038201"/>
        <a:ext cx="877516" cy="614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6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465138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62" y="0"/>
            <a:ext cx="2946275" cy="4966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465138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6F29469-C51B-EC4F-9EE4-CF089F44D81C}" type="datetimeFigureOut">
              <a:rPr lang="en-AU"/>
              <a:pPr>
                <a:defRPr/>
              </a:pPr>
              <a:t>2/12/2016</a:t>
            </a:fld>
            <a:endParaRPr lang="en-AU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72"/>
            <a:ext cx="2946275" cy="4966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465138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62" y="9428272"/>
            <a:ext cx="2946275" cy="49667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465138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2446724-36E0-D84C-BCD7-CCAC48471C6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6811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275" cy="4966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465138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49862" y="0"/>
            <a:ext cx="2946275" cy="4966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465138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134D976-A7B6-FF49-AD54-BE7FD1162E3F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0383" y="4715831"/>
            <a:ext cx="5436909" cy="4466649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28272"/>
            <a:ext cx="2946275" cy="4966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465138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49862" y="9428272"/>
            <a:ext cx="2946275" cy="4966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465138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E2A34EC-3C4F-8D46-B504-0C1FC2237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28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51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651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651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651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651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65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692A88C-C7BD-AB4B-9A49-19D651A21D79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A34EC-3C4F-8D46-B504-0C1FC223758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51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A34EC-3C4F-8D46-B504-0C1FC223758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51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A34EC-3C4F-8D46-B504-0C1FC223758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51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A34EC-3C4F-8D46-B504-0C1FC223758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51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A34EC-3C4F-8D46-B504-0C1FC223758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51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A34EC-3C4F-8D46-B504-0C1FC223758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51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A34EC-3C4F-8D46-B504-0C1FC223758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51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A34EC-3C4F-8D46-B504-0C1FC223758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519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A34EC-3C4F-8D46-B504-0C1FC223758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69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A34EC-3C4F-8D46-B504-0C1FC223758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09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A34EC-3C4F-8D46-B504-0C1FC223758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37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A34EC-3C4F-8D46-B504-0C1FC223758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91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A34EC-3C4F-8D46-B504-0C1FC223758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37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A34EC-3C4F-8D46-B504-0C1FC223758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85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A34EC-3C4F-8D46-B504-0C1FC223758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63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So if you don’t have robust</a:t>
            </a:r>
            <a:r>
              <a:rPr lang="en-AU" baseline="0" dirty="0" smtClean="0"/>
              <a:t> checking of your assumptions then your long term FLW plans and strategies can be preparing for the wrong plan.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65F27-46E3-4B96-A975-48DA79498AB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796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2A34EC-3C4F-8D46-B504-0C1FC223758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94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emp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1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9053" y="602404"/>
            <a:ext cx="3226550" cy="775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64307" y="6252884"/>
            <a:ext cx="3156252" cy="25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50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3923"/>
            <a:ext cx="8229600" cy="729407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200" b="1">
                <a:ln>
                  <a:noFill/>
                </a:ln>
                <a:solidFill>
                  <a:srgbClr val="4F81B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4069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/>
            </a:lvl1pPr>
            <a:lvl2pPr>
              <a:buClr>
                <a:schemeClr val="accent1"/>
              </a:buClr>
              <a:defRPr sz="2400"/>
            </a:lvl2pPr>
            <a:lvl3pPr>
              <a:buClr>
                <a:schemeClr val="accent1"/>
              </a:buClr>
              <a:defRPr sz="20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CF9CB54-0C1E-FF49-BF80-B5F419E224D9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E493A7B-E025-094A-8DC3-37F0EDF5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60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400" b="1" cap="all">
                <a:solidFill>
                  <a:srgbClr val="4F81B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61D5411B-3076-F54B-8E65-F3CFAC7C4706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F747433-8F8C-7D4E-BA4A-B33BCD826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36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F03409F-8F5D-8844-B181-AF30AEB3D4E5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B05CBAE-5B51-034E-987A-374E979A4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073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/>
            </a:lvl1pPr>
            <a:lvl2pPr>
              <a:buClr>
                <a:schemeClr val="accent1"/>
              </a:buClr>
              <a:defRPr sz="2400"/>
            </a:lvl2pPr>
            <a:lvl3pPr>
              <a:buClr>
                <a:schemeClr val="accent1"/>
              </a:buClr>
              <a:defRPr sz="20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553923"/>
            <a:ext cx="8229600" cy="722757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200" b="1">
                <a:solidFill>
                  <a:srgbClr val="4F81B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655574" y="140073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 sz="2800"/>
            </a:lvl1pPr>
            <a:lvl2pPr>
              <a:buClr>
                <a:schemeClr val="accent1"/>
              </a:buClr>
              <a:defRPr sz="2400"/>
            </a:lvl2pPr>
            <a:lvl3pPr>
              <a:buClr>
                <a:schemeClr val="accent1"/>
              </a:buClr>
              <a:defRPr sz="20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176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5551901-41FB-FE4A-AF39-CCB085206901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388BAA6-01C9-7647-97B0-AE223CA13A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53923"/>
            <a:ext cx="8229600" cy="722757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200" b="1">
                <a:solidFill>
                  <a:srgbClr val="4F81B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120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16E8B2AC-94BC-5E44-9E40-CEFDCE00B04D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DF36622-8FF7-DD45-99CC-6BDD13B1B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5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5D73373-ACB3-E140-B284-9E1182953562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7F83DD3-58A0-7A42-99D8-C8707F847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75050" y="571846"/>
            <a:ext cx="5111750" cy="5554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742950" indent="-285750">
              <a:buClr>
                <a:schemeClr val="accent1"/>
              </a:buClr>
              <a:buFont typeface="Lucida Grande"/>
              <a:buChar char="-"/>
              <a:defRPr sz="2400"/>
            </a:lvl2pPr>
            <a:lvl3pPr>
              <a:buClr>
                <a:schemeClr val="accent1"/>
              </a:buClr>
              <a:defRPr sz="20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4450"/>
            <a:ext cx="3008313" cy="3991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553923"/>
            <a:ext cx="3006915" cy="1567228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200" b="1">
                <a:solidFill>
                  <a:srgbClr val="4F81B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929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95E34DC-0ED0-A346-8118-D05A15CF7376}" type="datetimeFigureOut">
              <a:rPr lang="en-US"/>
              <a:pPr>
                <a:defRPr/>
              </a:pPr>
              <a:t>12/2/2016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D6A6B70-F148-6040-B774-294B7E3C4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743030"/>
            <a:ext cx="8229600" cy="623016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3200" b="1">
                <a:solidFill>
                  <a:srgbClr val="4F81B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735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empheaderfooter.png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" r="41227"/>
          <a:stretch/>
        </p:blipFill>
        <p:spPr>
          <a:xfrm>
            <a:off x="472865" y="6458086"/>
            <a:ext cx="5002606" cy="372894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23825" y="646112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A1243DBD-CD54-A949-8BE4-62CCC3A6BECA}" type="slidenum">
              <a:rPr lang="en-US" sz="140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4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2" name="Picture 1" descr="pptemp16-9header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79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595435" y="6508419"/>
            <a:ext cx="3308057" cy="2622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79" r:id="rId6"/>
    <p:sldLayoutId id="2147483680" r:id="rId7"/>
    <p:sldLayoutId id="2147483681" r:id="rId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atricia.dexter@dsto.defence.gov.a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3576005" y="201613"/>
            <a:ext cx="1972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 smtClean="0">
                <a:solidFill>
                  <a:schemeClr val="bg1"/>
                </a:solidFill>
              </a:rPr>
              <a:t>UNCLASSIFIED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316" name="Title 2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The Use of Red Teaming fo</a:t>
            </a:r>
            <a:r>
              <a:rPr lang="en-US" altLang="en-US" dirty="0" smtClean="0"/>
              <a:t>r Analysis</a:t>
            </a:r>
            <a:endParaRPr lang="en-US" sz="3400" b="1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3317" name="Subtitle 7"/>
          <p:cNvSpPr>
            <a:spLocks noGrp="1"/>
          </p:cNvSpPr>
          <p:nvPr>
            <p:ph type="subTitle" idx="1"/>
          </p:nvPr>
        </p:nvSpPr>
        <p:spPr bwMode="auto">
          <a:xfrm>
            <a:off x="1344967" y="3673136"/>
            <a:ext cx="7077075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u="sng" dirty="0" smtClean="0"/>
              <a:t>Julia Piotto</a:t>
            </a:r>
            <a:r>
              <a:rPr lang="en-US" altLang="en-US" dirty="0" smtClean="0"/>
              <a:t> </a:t>
            </a:r>
            <a:endParaRPr lang="en-US" altLang="en-US" dirty="0" smtClean="0"/>
          </a:p>
          <a:p>
            <a:r>
              <a:rPr lang="en-US" altLang="en-US" dirty="0" smtClean="0"/>
              <a:t>(Patricia Dexter)</a:t>
            </a:r>
            <a:endParaRPr lang="en-US" altLang="en-US" dirty="0" smtClean="0"/>
          </a:p>
          <a:p>
            <a:r>
              <a:rPr lang="en-US" altLang="en-US" dirty="0" smtClean="0"/>
              <a:t>Land Capability Analysis</a:t>
            </a:r>
          </a:p>
          <a:p>
            <a:r>
              <a:rPr lang="en-US" altLang="en-US" dirty="0" smtClean="0"/>
              <a:t>JOAD</a:t>
            </a:r>
            <a:endParaRPr lang="en-US" altLang="en-US" dirty="0"/>
          </a:p>
          <a:p>
            <a:endParaRPr lang="en-US" sz="2400" dirty="0">
              <a:solidFill>
                <a:schemeClr val="accent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825" y="485679"/>
            <a:ext cx="8229600" cy="729407"/>
          </a:xfrm>
        </p:spPr>
        <p:txBody>
          <a:bodyPr/>
          <a:lstStyle/>
          <a:p>
            <a:r>
              <a:rPr lang="en-AU" dirty="0" smtClean="0"/>
              <a:t>Tailoring Methods – toolbox development</a:t>
            </a:r>
            <a:endParaRPr lang="en-AU" dirty="0"/>
          </a:p>
        </p:txBody>
      </p:sp>
      <p:sp>
        <p:nvSpPr>
          <p:cNvPr id="4" name="5-Point Star 3"/>
          <p:cNvSpPr/>
          <p:nvPr/>
        </p:nvSpPr>
        <p:spPr>
          <a:xfrm>
            <a:off x="2655387" y="1811867"/>
            <a:ext cx="4498945" cy="3234265"/>
          </a:xfrm>
          <a:prstGeom prst="star5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AU" sz="1600" u="sng" dirty="0"/>
              <a:t>Enabling Techniques: </a:t>
            </a:r>
            <a:endParaRPr lang="en-AU" sz="1600" dirty="0"/>
          </a:p>
          <a:p>
            <a:pPr marL="0" indent="0" algn="ctr">
              <a:buNone/>
            </a:pPr>
            <a:r>
              <a:rPr lang="en-AU" sz="1400" dirty="0"/>
              <a:t>Critical thinking</a:t>
            </a:r>
          </a:p>
          <a:p>
            <a:pPr marL="0" indent="0" algn="ctr">
              <a:buNone/>
            </a:pPr>
            <a:r>
              <a:rPr lang="en-AU" sz="1400" dirty="0"/>
              <a:t>Nominal Group </a:t>
            </a:r>
          </a:p>
          <a:p>
            <a:pPr marL="0" indent="0" algn="ctr">
              <a:buNone/>
            </a:pPr>
            <a:r>
              <a:rPr lang="en-AU" sz="1400" dirty="0"/>
              <a:t>Delphi </a:t>
            </a:r>
            <a:r>
              <a:rPr lang="en-AU" sz="1400" dirty="0" smtClean="0"/>
              <a:t>method</a:t>
            </a:r>
          </a:p>
          <a:p>
            <a:pPr marL="0" indent="0" algn="ctr">
              <a:buNone/>
            </a:pPr>
            <a:r>
              <a:rPr lang="en-AU" sz="1400" dirty="0" smtClean="0"/>
              <a:t>Modelling &amp; Simulation</a:t>
            </a:r>
          </a:p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endParaRPr lang="en-AU" sz="1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60302082"/>
              </p:ext>
            </p:extLst>
          </p:nvPr>
        </p:nvGraphicFramePr>
        <p:xfrm>
          <a:off x="246134" y="1016684"/>
          <a:ext cx="4636130" cy="3273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384742" y="1165482"/>
            <a:ext cx="2664296" cy="280831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AU" sz="1200" u="sng" dirty="0"/>
              <a:t>Structured analysis:</a:t>
            </a:r>
            <a:endParaRPr lang="en-AU" sz="1200" dirty="0"/>
          </a:p>
          <a:p>
            <a:pPr marL="0" indent="0">
              <a:buNone/>
            </a:pPr>
            <a:r>
              <a:rPr lang="en-AU" sz="1200" dirty="0"/>
              <a:t>Sorting and clustering</a:t>
            </a:r>
          </a:p>
          <a:p>
            <a:pPr marL="0" indent="0">
              <a:buNone/>
            </a:pPr>
            <a:r>
              <a:rPr lang="en-AU" sz="1200" dirty="0"/>
              <a:t>Ranking, Scoring &amp; Prioritising</a:t>
            </a:r>
          </a:p>
          <a:p>
            <a:pPr marL="0" indent="0">
              <a:buNone/>
            </a:pPr>
            <a:r>
              <a:rPr lang="en-AU" sz="1200" dirty="0" err="1"/>
              <a:t>Starbursting</a:t>
            </a:r>
            <a:endParaRPr lang="en-AU" sz="1200" dirty="0"/>
          </a:p>
          <a:p>
            <a:pPr marL="0" indent="0">
              <a:buNone/>
            </a:pPr>
            <a:r>
              <a:rPr lang="en-AU" sz="1200" dirty="0"/>
              <a:t>Cross-Impact matrix</a:t>
            </a:r>
          </a:p>
          <a:p>
            <a:pPr marL="0" indent="0">
              <a:buNone/>
            </a:pPr>
            <a:r>
              <a:rPr lang="en-AU" sz="1200" dirty="0"/>
              <a:t>Morphological Analysis</a:t>
            </a:r>
          </a:p>
          <a:p>
            <a:pPr marL="0" indent="0">
              <a:buNone/>
            </a:pPr>
            <a:r>
              <a:rPr lang="en-AU" sz="1200" dirty="0"/>
              <a:t>Strawman</a:t>
            </a:r>
          </a:p>
          <a:p>
            <a:pPr marL="0" indent="0">
              <a:buNone/>
            </a:pPr>
            <a:r>
              <a:rPr lang="en-AU" sz="1200" dirty="0"/>
              <a:t>Force field analysis</a:t>
            </a:r>
          </a:p>
          <a:p>
            <a:pPr marL="0" indent="0">
              <a:buNone/>
            </a:pPr>
            <a:r>
              <a:rPr lang="en-AU" sz="1200" dirty="0"/>
              <a:t>SWOT or TOWS analysis</a:t>
            </a:r>
          </a:p>
          <a:p>
            <a:pPr marL="0" indent="0">
              <a:buNone/>
            </a:pPr>
            <a:r>
              <a:rPr lang="en-AU" sz="1200" dirty="0"/>
              <a:t>Impact matrix</a:t>
            </a:r>
          </a:p>
          <a:p>
            <a:pPr marL="0" indent="0">
              <a:buNone/>
            </a:pPr>
            <a:r>
              <a:rPr lang="en-AU" sz="1200" dirty="0"/>
              <a:t>Scenario analysis</a:t>
            </a:r>
          </a:p>
          <a:p>
            <a:pPr marL="0" indent="0">
              <a:buNone/>
            </a:pPr>
            <a:r>
              <a:rPr lang="en-AU" sz="1200" dirty="0"/>
              <a:t>Indicators &amp; validators</a:t>
            </a:r>
          </a:p>
          <a:p>
            <a:pPr marL="0" indent="0">
              <a:buNone/>
            </a:pPr>
            <a:r>
              <a:rPr lang="en-AU" sz="1200" dirty="0"/>
              <a:t>Hypothesis generation</a:t>
            </a:r>
          </a:p>
          <a:p>
            <a:pPr marL="0" indent="0">
              <a:buNone/>
            </a:pPr>
            <a:r>
              <a:rPr lang="en-AU" sz="1200" dirty="0"/>
              <a:t>Diagnostic reasoning</a:t>
            </a:r>
          </a:p>
          <a:p>
            <a:pPr marL="0" indent="0">
              <a:buNone/>
            </a:pPr>
            <a:r>
              <a:rPr lang="en-AU" sz="1200" dirty="0"/>
              <a:t>Analysis of competing </a:t>
            </a:r>
            <a:r>
              <a:rPr lang="en-AU" sz="1200" dirty="0" smtClean="0"/>
              <a:t>hypotheses</a:t>
            </a:r>
            <a:endParaRPr lang="en-AU" sz="1200" dirty="0"/>
          </a:p>
        </p:txBody>
      </p:sp>
      <p:sp>
        <p:nvSpPr>
          <p:cNvPr id="7" name="Rounded Rectangle 6"/>
          <p:cNvSpPr/>
          <p:nvPr/>
        </p:nvSpPr>
        <p:spPr>
          <a:xfrm>
            <a:off x="5592654" y="4065927"/>
            <a:ext cx="2736304" cy="248002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AU" sz="1200" u="sng" dirty="0"/>
              <a:t>Challenge analysis:</a:t>
            </a:r>
            <a:endParaRPr lang="en-AU" sz="1200" dirty="0"/>
          </a:p>
          <a:p>
            <a:pPr marL="0" indent="0">
              <a:buNone/>
            </a:pPr>
            <a:r>
              <a:rPr lang="en-AU" sz="1200" dirty="0"/>
              <a:t>Structured analogies</a:t>
            </a:r>
          </a:p>
          <a:p>
            <a:pPr marL="0" indent="0">
              <a:buNone/>
            </a:pPr>
            <a:r>
              <a:rPr lang="en-AU" sz="1200" dirty="0"/>
              <a:t>Role playing</a:t>
            </a:r>
          </a:p>
          <a:p>
            <a:pPr marL="0" indent="0">
              <a:buNone/>
            </a:pPr>
            <a:r>
              <a:rPr lang="en-AU" sz="1200" dirty="0"/>
              <a:t>Red hat analysis</a:t>
            </a:r>
          </a:p>
          <a:p>
            <a:pPr marL="0" indent="0">
              <a:buNone/>
            </a:pPr>
            <a:r>
              <a:rPr lang="en-AU" sz="1200" dirty="0"/>
              <a:t>Outside-in thinking</a:t>
            </a:r>
          </a:p>
          <a:p>
            <a:pPr marL="0" indent="0">
              <a:buNone/>
            </a:pPr>
            <a:r>
              <a:rPr lang="en-AU" sz="1200" dirty="0"/>
              <a:t>Adversarial collaboration</a:t>
            </a:r>
          </a:p>
          <a:p>
            <a:pPr marL="0" indent="0">
              <a:buNone/>
            </a:pPr>
            <a:r>
              <a:rPr lang="en-AU" sz="1200" dirty="0"/>
              <a:t>Structured debate</a:t>
            </a:r>
          </a:p>
          <a:p>
            <a:pPr marL="0" indent="0">
              <a:buNone/>
            </a:pPr>
            <a:r>
              <a:rPr lang="en-AU" sz="1200" dirty="0"/>
              <a:t>Deception detection</a:t>
            </a:r>
          </a:p>
          <a:p>
            <a:pPr marL="0" indent="0">
              <a:buNone/>
            </a:pPr>
            <a:r>
              <a:rPr lang="en-AU" sz="1200" dirty="0"/>
              <a:t>Red team analysis </a:t>
            </a:r>
          </a:p>
          <a:p>
            <a:pPr marL="0" indent="0">
              <a:buNone/>
            </a:pPr>
            <a:r>
              <a:rPr lang="en-AU" sz="1200" dirty="0" err="1"/>
              <a:t>Premortem</a:t>
            </a:r>
            <a:r>
              <a:rPr lang="en-AU" sz="1200" dirty="0"/>
              <a:t> analysis </a:t>
            </a:r>
          </a:p>
          <a:p>
            <a:pPr marL="0" indent="0">
              <a:buNone/>
            </a:pPr>
            <a:r>
              <a:rPr lang="en-AU" sz="1200" dirty="0"/>
              <a:t>Structured self-critique </a:t>
            </a:r>
          </a:p>
          <a:p>
            <a:pPr marL="0" indent="0">
              <a:buNone/>
            </a:pPr>
            <a:r>
              <a:rPr lang="en-AU" sz="1200" dirty="0"/>
              <a:t>High impact/low </a:t>
            </a:r>
            <a:r>
              <a:rPr lang="en-AU" sz="1200" dirty="0" smtClean="0"/>
              <a:t>probability analysis</a:t>
            </a:r>
            <a:endParaRPr lang="en-AU" sz="1200" dirty="0"/>
          </a:p>
          <a:p>
            <a:pPr marL="0" indent="0">
              <a:buNone/>
            </a:pPr>
            <a:r>
              <a:rPr lang="en-AU" sz="1200" dirty="0"/>
              <a:t>Devils </a:t>
            </a:r>
            <a:r>
              <a:rPr lang="en-AU" sz="1200" dirty="0" smtClean="0"/>
              <a:t>advocacy</a:t>
            </a:r>
            <a:endParaRPr lang="en-AU" sz="1200" dirty="0"/>
          </a:p>
        </p:txBody>
      </p:sp>
      <p:sp>
        <p:nvSpPr>
          <p:cNvPr id="8" name="Rounded Rectangle 7"/>
          <p:cNvSpPr/>
          <p:nvPr/>
        </p:nvSpPr>
        <p:spPr>
          <a:xfrm>
            <a:off x="912134" y="4693874"/>
            <a:ext cx="3131840" cy="136815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AU" sz="1200" u="sng" dirty="0"/>
              <a:t>Focussing the context and problem: </a:t>
            </a:r>
            <a:endParaRPr lang="en-AU" sz="1200" dirty="0"/>
          </a:p>
          <a:p>
            <a:pPr marL="0" indent="0">
              <a:buNone/>
            </a:pPr>
            <a:r>
              <a:rPr lang="en-AU" sz="1200" dirty="0"/>
              <a:t>AIMS (Audience, Issue, Message &amp; Storyline) </a:t>
            </a:r>
          </a:p>
          <a:p>
            <a:pPr marL="0" indent="0">
              <a:buNone/>
            </a:pPr>
            <a:r>
              <a:rPr lang="en-AU" sz="1200" dirty="0"/>
              <a:t>Customer Checklist </a:t>
            </a:r>
          </a:p>
          <a:p>
            <a:pPr marL="0" indent="0">
              <a:buNone/>
            </a:pPr>
            <a:r>
              <a:rPr lang="en-AU" sz="1200" dirty="0"/>
              <a:t>Issue Redefinition </a:t>
            </a:r>
          </a:p>
          <a:p>
            <a:pPr marL="0" indent="0">
              <a:buNone/>
            </a:pPr>
            <a:r>
              <a:rPr lang="en-AU" sz="1200" dirty="0"/>
              <a:t>Who, What, where, when, How &amp; why</a:t>
            </a:r>
          </a:p>
          <a:p>
            <a:pPr marL="0" indent="0">
              <a:buNone/>
            </a:pPr>
            <a:r>
              <a:rPr lang="en-AU" sz="1200" dirty="0"/>
              <a:t>Root Cause Analysis – 5 </a:t>
            </a:r>
            <a:r>
              <a:rPr lang="en-AU" sz="1200" dirty="0" smtClean="0"/>
              <a:t>Whys</a:t>
            </a:r>
            <a:endParaRPr lang="en-AU" sz="12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>
                <a:solidFill>
                  <a:schemeClr val="bg1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194321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825" y="485679"/>
            <a:ext cx="8229600" cy="729407"/>
          </a:xfrm>
        </p:spPr>
        <p:txBody>
          <a:bodyPr/>
          <a:lstStyle/>
          <a:p>
            <a:r>
              <a:rPr lang="en-AU" dirty="0" smtClean="0"/>
              <a:t>Step 1 - Facilitated Discussion</a:t>
            </a:r>
            <a:endParaRPr lang="en-AU" dirty="0"/>
          </a:p>
        </p:txBody>
      </p:sp>
      <p:sp>
        <p:nvSpPr>
          <p:cNvPr id="4" name="5-Point Star 3"/>
          <p:cNvSpPr/>
          <p:nvPr/>
        </p:nvSpPr>
        <p:spPr>
          <a:xfrm>
            <a:off x="2655387" y="1811867"/>
            <a:ext cx="4498945" cy="3234265"/>
          </a:xfrm>
          <a:prstGeom prst="star5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AU" sz="1600" u="sng" dirty="0"/>
              <a:t>Enabling Techniques: </a:t>
            </a:r>
            <a:endParaRPr lang="en-AU" sz="1600" dirty="0"/>
          </a:p>
          <a:p>
            <a:pPr marL="0" indent="0" algn="ctr">
              <a:buNone/>
            </a:pPr>
            <a:r>
              <a:rPr lang="en-AU" sz="1400" dirty="0"/>
              <a:t>Critical thinking</a:t>
            </a:r>
          </a:p>
          <a:p>
            <a:pPr marL="0" indent="0" algn="ctr">
              <a:buNone/>
            </a:pPr>
            <a:r>
              <a:rPr lang="en-AU" sz="1400" dirty="0"/>
              <a:t>Nominal Group </a:t>
            </a:r>
          </a:p>
          <a:p>
            <a:pPr marL="0" indent="0" algn="ctr">
              <a:buNone/>
            </a:pPr>
            <a:r>
              <a:rPr lang="en-AU" sz="1400" dirty="0"/>
              <a:t>Delphi </a:t>
            </a:r>
            <a:r>
              <a:rPr lang="en-AU" sz="1400" dirty="0" smtClean="0"/>
              <a:t>method</a:t>
            </a:r>
          </a:p>
          <a:p>
            <a:pPr marL="0" indent="0" algn="ctr">
              <a:buNone/>
            </a:pPr>
            <a:r>
              <a:rPr lang="en-AU" sz="1400" dirty="0" smtClean="0"/>
              <a:t>Modelling &amp; Simulation</a:t>
            </a:r>
          </a:p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endParaRPr lang="en-AU" sz="1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85555154"/>
              </p:ext>
            </p:extLst>
          </p:nvPr>
        </p:nvGraphicFramePr>
        <p:xfrm>
          <a:off x="246134" y="1016684"/>
          <a:ext cx="4636130" cy="3273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384742" y="1165482"/>
            <a:ext cx="2664296" cy="280831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AU" sz="1200" u="sng" dirty="0"/>
              <a:t>Structured analysis:</a:t>
            </a:r>
            <a:endParaRPr lang="en-AU" sz="1200" dirty="0"/>
          </a:p>
          <a:p>
            <a:pPr marL="0" indent="0">
              <a:buNone/>
            </a:pPr>
            <a:r>
              <a:rPr lang="en-AU" sz="1200" dirty="0">
                <a:solidFill>
                  <a:schemeClr val="tx1"/>
                </a:solidFill>
              </a:rPr>
              <a:t>Sorting and clustering</a:t>
            </a:r>
          </a:p>
          <a:p>
            <a:pPr marL="0" indent="0">
              <a:buNone/>
            </a:pPr>
            <a:r>
              <a:rPr lang="en-AU" sz="1200" dirty="0"/>
              <a:t>Ranking, Scoring &amp; Prioritising</a:t>
            </a:r>
          </a:p>
          <a:p>
            <a:pPr marL="0" indent="0">
              <a:buNone/>
            </a:pPr>
            <a:r>
              <a:rPr lang="en-AU" sz="1200" dirty="0" err="1"/>
              <a:t>Starbursting</a:t>
            </a:r>
            <a:endParaRPr lang="en-AU" sz="1200" dirty="0"/>
          </a:p>
          <a:p>
            <a:pPr marL="0" indent="0">
              <a:buNone/>
            </a:pPr>
            <a:r>
              <a:rPr lang="en-AU" sz="1200" dirty="0"/>
              <a:t>Cross-Impact matrix</a:t>
            </a:r>
          </a:p>
          <a:p>
            <a:pPr marL="0" indent="0">
              <a:buNone/>
            </a:pPr>
            <a:r>
              <a:rPr lang="en-AU" sz="1200" dirty="0"/>
              <a:t>Morphological Analysis</a:t>
            </a:r>
          </a:p>
          <a:p>
            <a:pPr marL="0" indent="0">
              <a:buNone/>
            </a:pPr>
            <a:r>
              <a:rPr lang="en-AU" sz="1200" dirty="0"/>
              <a:t>Strawman</a:t>
            </a:r>
          </a:p>
          <a:p>
            <a:pPr marL="0" indent="0">
              <a:buNone/>
            </a:pPr>
            <a:r>
              <a:rPr lang="en-AU" sz="1200" dirty="0"/>
              <a:t>Force field analysis</a:t>
            </a:r>
          </a:p>
          <a:p>
            <a:pPr marL="0" indent="0">
              <a:buNone/>
            </a:pPr>
            <a:r>
              <a:rPr lang="en-AU" sz="1200" dirty="0"/>
              <a:t>SWOT or TOWS analysis</a:t>
            </a:r>
          </a:p>
          <a:p>
            <a:pPr marL="0" indent="0">
              <a:buNone/>
            </a:pPr>
            <a:r>
              <a:rPr lang="en-AU" sz="1200" dirty="0"/>
              <a:t>Impact matrix</a:t>
            </a:r>
          </a:p>
          <a:p>
            <a:pPr marL="0" indent="0">
              <a:buNone/>
            </a:pPr>
            <a:r>
              <a:rPr lang="en-AU" sz="1200" dirty="0"/>
              <a:t>Scenario analysis</a:t>
            </a:r>
          </a:p>
          <a:p>
            <a:pPr marL="0" indent="0">
              <a:buNone/>
            </a:pPr>
            <a:r>
              <a:rPr lang="en-AU" sz="1200" dirty="0"/>
              <a:t>Indicators &amp; validators</a:t>
            </a:r>
          </a:p>
          <a:p>
            <a:pPr marL="0" indent="0">
              <a:buNone/>
            </a:pPr>
            <a:r>
              <a:rPr lang="en-AU" sz="1200" dirty="0"/>
              <a:t>Hypothesis generation</a:t>
            </a:r>
          </a:p>
          <a:p>
            <a:pPr marL="0" indent="0">
              <a:buNone/>
            </a:pPr>
            <a:r>
              <a:rPr lang="en-AU" sz="1200" dirty="0"/>
              <a:t>Diagnostic reasoning</a:t>
            </a:r>
          </a:p>
          <a:p>
            <a:pPr marL="0" indent="0">
              <a:buNone/>
            </a:pPr>
            <a:r>
              <a:rPr lang="en-AU" sz="1200" dirty="0"/>
              <a:t>Analysis of competing </a:t>
            </a:r>
            <a:r>
              <a:rPr lang="en-AU" sz="1200" dirty="0" smtClean="0"/>
              <a:t>hypotheses</a:t>
            </a:r>
            <a:endParaRPr lang="en-AU" sz="1200" dirty="0"/>
          </a:p>
        </p:txBody>
      </p:sp>
      <p:sp>
        <p:nvSpPr>
          <p:cNvPr id="7" name="Rounded Rectangle 6"/>
          <p:cNvSpPr/>
          <p:nvPr/>
        </p:nvSpPr>
        <p:spPr>
          <a:xfrm>
            <a:off x="5592654" y="4065927"/>
            <a:ext cx="2736304" cy="248002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AU" sz="1200" u="sng" dirty="0"/>
              <a:t>Challenge analysis:</a:t>
            </a:r>
            <a:endParaRPr lang="en-AU" sz="1200" dirty="0"/>
          </a:p>
          <a:p>
            <a:pPr marL="0" indent="0">
              <a:buNone/>
            </a:pPr>
            <a:r>
              <a:rPr lang="en-AU" sz="1200" dirty="0"/>
              <a:t>Structured analogies</a:t>
            </a:r>
          </a:p>
          <a:p>
            <a:pPr marL="0" indent="0">
              <a:buNone/>
            </a:pPr>
            <a:r>
              <a:rPr lang="en-AU" sz="1200" dirty="0"/>
              <a:t>Role playing</a:t>
            </a:r>
          </a:p>
          <a:p>
            <a:pPr marL="0" indent="0">
              <a:buNone/>
            </a:pPr>
            <a:r>
              <a:rPr lang="en-AU" sz="1200" dirty="0"/>
              <a:t>Red hat analysis</a:t>
            </a:r>
          </a:p>
          <a:p>
            <a:pPr marL="0" indent="0">
              <a:buNone/>
            </a:pPr>
            <a:r>
              <a:rPr lang="en-AU" sz="1200" dirty="0"/>
              <a:t>Outside-in thinking</a:t>
            </a:r>
          </a:p>
          <a:p>
            <a:pPr marL="0" indent="0">
              <a:buNone/>
            </a:pPr>
            <a:r>
              <a:rPr lang="en-AU" sz="1200" dirty="0"/>
              <a:t>Adversarial collaboration</a:t>
            </a:r>
          </a:p>
          <a:p>
            <a:pPr marL="0" indent="0">
              <a:buNone/>
            </a:pPr>
            <a:r>
              <a:rPr lang="en-AU" sz="1200" dirty="0">
                <a:solidFill>
                  <a:schemeClr val="tx1"/>
                </a:solidFill>
              </a:rPr>
              <a:t>Structured debate</a:t>
            </a:r>
          </a:p>
          <a:p>
            <a:pPr marL="0" indent="0">
              <a:buNone/>
            </a:pPr>
            <a:r>
              <a:rPr lang="en-AU" sz="1200" dirty="0"/>
              <a:t>Deception detection</a:t>
            </a:r>
          </a:p>
          <a:p>
            <a:pPr marL="0" indent="0">
              <a:buNone/>
            </a:pPr>
            <a:r>
              <a:rPr lang="en-AU" sz="1200" dirty="0"/>
              <a:t>Red team analysis </a:t>
            </a:r>
          </a:p>
          <a:p>
            <a:pPr marL="0" indent="0">
              <a:buNone/>
            </a:pPr>
            <a:r>
              <a:rPr lang="en-AU" sz="1200" dirty="0" err="1"/>
              <a:t>Premortem</a:t>
            </a:r>
            <a:r>
              <a:rPr lang="en-AU" sz="1200" dirty="0"/>
              <a:t> analysis </a:t>
            </a:r>
          </a:p>
          <a:p>
            <a:pPr marL="0" indent="0">
              <a:buNone/>
            </a:pPr>
            <a:r>
              <a:rPr lang="en-AU" sz="1200" dirty="0"/>
              <a:t>Structured self-critique </a:t>
            </a:r>
          </a:p>
          <a:p>
            <a:pPr marL="0" indent="0">
              <a:buNone/>
            </a:pPr>
            <a:r>
              <a:rPr lang="en-AU" sz="1200" dirty="0"/>
              <a:t>High impact/low </a:t>
            </a:r>
            <a:r>
              <a:rPr lang="en-AU" sz="1200" dirty="0" smtClean="0"/>
              <a:t>probability analysis</a:t>
            </a:r>
            <a:endParaRPr lang="en-AU" sz="1200" dirty="0"/>
          </a:p>
          <a:p>
            <a:pPr marL="0" indent="0">
              <a:buNone/>
            </a:pPr>
            <a:r>
              <a:rPr lang="en-AU" sz="1200" dirty="0"/>
              <a:t>Devils </a:t>
            </a:r>
            <a:r>
              <a:rPr lang="en-AU" sz="1200" dirty="0" smtClean="0"/>
              <a:t>advocacy</a:t>
            </a:r>
            <a:endParaRPr lang="en-AU" sz="1200" dirty="0"/>
          </a:p>
        </p:txBody>
      </p:sp>
      <p:sp>
        <p:nvSpPr>
          <p:cNvPr id="8" name="Rounded Rectangle 7"/>
          <p:cNvSpPr/>
          <p:nvPr/>
        </p:nvSpPr>
        <p:spPr>
          <a:xfrm>
            <a:off x="912134" y="4693874"/>
            <a:ext cx="3131840" cy="136815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AU" sz="1200" u="sng" dirty="0"/>
              <a:t>Focussing the context and problem: </a:t>
            </a:r>
            <a:endParaRPr lang="en-AU" sz="1200" dirty="0"/>
          </a:p>
          <a:p>
            <a:pPr marL="0" indent="0">
              <a:buNone/>
            </a:pPr>
            <a:r>
              <a:rPr lang="en-AU" sz="1200" dirty="0"/>
              <a:t>AIMS (Audience, Issue, Message &amp; Storyline) </a:t>
            </a:r>
          </a:p>
          <a:p>
            <a:pPr marL="0" indent="0">
              <a:buNone/>
            </a:pPr>
            <a:r>
              <a:rPr lang="en-AU" sz="1200" dirty="0"/>
              <a:t>Customer Checklist </a:t>
            </a:r>
          </a:p>
          <a:p>
            <a:pPr marL="0" indent="0">
              <a:buNone/>
            </a:pPr>
            <a:r>
              <a:rPr lang="en-AU" sz="1200" dirty="0"/>
              <a:t>Issue Redefinition </a:t>
            </a:r>
          </a:p>
          <a:p>
            <a:pPr marL="0" indent="0">
              <a:buNone/>
            </a:pPr>
            <a:r>
              <a:rPr lang="en-AU" sz="1200" dirty="0">
                <a:solidFill>
                  <a:schemeClr val="tx1"/>
                </a:solidFill>
              </a:rPr>
              <a:t>Who, What, where, when, How &amp; why</a:t>
            </a:r>
          </a:p>
          <a:p>
            <a:pPr marL="0" indent="0">
              <a:buNone/>
            </a:pPr>
            <a:r>
              <a:rPr lang="en-AU" sz="1200" dirty="0"/>
              <a:t>Root Cause Analysis – 5 </a:t>
            </a:r>
            <a:r>
              <a:rPr lang="en-AU" sz="1200" dirty="0" smtClean="0"/>
              <a:t>Whys</a:t>
            </a:r>
            <a:endParaRPr lang="en-AU" sz="12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>
                <a:solidFill>
                  <a:schemeClr val="bg1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72659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825" y="485679"/>
            <a:ext cx="8229600" cy="729407"/>
          </a:xfrm>
        </p:spPr>
        <p:txBody>
          <a:bodyPr/>
          <a:lstStyle/>
          <a:p>
            <a:r>
              <a:rPr lang="en-AU" dirty="0" smtClean="0"/>
              <a:t>Step 2 – Multi Stage Thematic Analysis</a:t>
            </a:r>
            <a:endParaRPr lang="en-AU" dirty="0"/>
          </a:p>
        </p:txBody>
      </p:sp>
      <p:sp>
        <p:nvSpPr>
          <p:cNvPr id="4" name="5-Point Star 3"/>
          <p:cNvSpPr/>
          <p:nvPr/>
        </p:nvSpPr>
        <p:spPr>
          <a:xfrm>
            <a:off x="2655387" y="1811867"/>
            <a:ext cx="4498945" cy="3234265"/>
          </a:xfrm>
          <a:prstGeom prst="star5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AU" sz="1600" u="sng" dirty="0"/>
              <a:t>Enabling Techniques: </a:t>
            </a:r>
            <a:endParaRPr lang="en-AU" sz="1600" dirty="0"/>
          </a:p>
          <a:p>
            <a:pPr marL="0" indent="0" algn="ctr">
              <a:buNone/>
            </a:pPr>
            <a:r>
              <a:rPr lang="en-AU" sz="1400" dirty="0">
                <a:solidFill>
                  <a:schemeClr val="accent6">
                    <a:lumMod val="75000"/>
                  </a:schemeClr>
                </a:solidFill>
              </a:rPr>
              <a:t>Critical thinking</a:t>
            </a:r>
          </a:p>
          <a:p>
            <a:pPr marL="0" indent="0" algn="ctr">
              <a:buNone/>
            </a:pPr>
            <a:r>
              <a:rPr lang="en-AU" sz="1400" dirty="0"/>
              <a:t>Nominal Group </a:t>
            </a:r>
          </a:p>
          <a:p>
            <a:pPr marL="0" indent="0" algn="ctr">
              <a:buNone/>
            </a:pPr>
            <a:r>
              <a:rPr lang="en-AU" sz="1400" dirty="0"/>
              <a:t>Delphi </a:t>
            </a:r>
            <a:r>
              <a:rPr lang="en-AU" sz="1400" dirty="0" smtClean="0"/>
              <a:t>method</a:t>
            </a:r>
          </a:p>
          <a:p>
            <a:pPr marL="0" indent="0" algn="ctr">
              <a:buNone/>
            </a:pPr>
            <a:r>
              <a:rPr lang="en-AU" sz="1400" dirty="0" smtClean="0"/>
              <a:t>Modelling &amp; Simulation</a:t>
            </a:r>
          </a:p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endParaRPr lang="en-AU" sz="1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380474964"/>
              </p:ext>
            </p:extLst>
          </p:nvPr>
        </p:nvGraphicFramePr>
        <p:xfrm>
          <a:off x="246134" y="1016684"/>
          <a:ext cx="4636130" cy="3273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384742" y="1165482"/>
            <a:ext cx="2664296" cy="280831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AU" sz="1200" u="sng" dirty="0"/>
              <a:t>Structured analysis:</a:t>
            </a:r>
            <a:endParaRPr lang="en-AU" sz="1200" dirty="0"/>
          </a:p>
          <a:p>
            <a:pPr marL="0" indent="0">
              <a:buNone/>
            </a:pPr>
            <a:r>
              <a:rPr lang="en-AU" sz="1200" dirty="0"/>
              <a:t>Sorting and clustering</a:t>
            </a:r>
          </a:p>
          <a:p>
            <a:pPr marL="0" indent="0">
              <a:buNone/>
            </a:pPr>
            <a:r>
              <a:rPr lang="en-AU" sz="1200" dirty="0"/>
              <a:t>Ranking, Scoring &amp; Prioritising</a:t>
            </a:r>
          </a:p>
          <a:p>
            <a:pPr marL="0" indent="0">
              <a:buNone/>
            </a:pPr>
            <a:r>
              <a:rPr lang="en-AU" sz="1200" dirty="0" err="1"/>
              <a:t>Starbursting</a:t>
            </a:r>
            <a:endParaRPr lang="en-AU" sz="1200" dirty="0"/>
          </a:p>
          <a:p>
            <a:pPr marL="0" indent="0">
              <a:buNone/>
            </a:pPr>
            <a:r>
              <a:rPr lang="en-AU" sz="1200" dirty="0"/>
              <a:t>Cross-Impact matrix</a:t>
            </a:r>
          </a:p>
          <a:p>
            <a:pPr marL="0" indent="0">
              <a:buNone/>
            </a:pPr>
            <a:r>
              <a:rPr lang="en-AU" sz="1200" dirty="0"/>
              <a:t>Morphological Analysis</a:t>
            </a:r>
          </a:p>
          <a:p>
            <a:pPr marL="0" indent="0">
              <a:buNone/>
            </a:pPr>
            <a:r>
              <a:rPr lang="en-AU" sz="1200" dirty="0"/>
              <a:t>Strawman</a:t>
            </a:r>
          </a:p>
          <a:p>
            <a:pPr marL="0" indent="0">
              <a:buNone/>
            </a:pPr>
            <a:r>
              <a:rPr lang="en-AU" sz="1200" dirty="0"/>
              <a:t>Force field analysis</a:t>
            </a:r>
          </a:p>
          <a:p>
            <a:pPr marL="0" indent="0">
              <a:buNone/>
            </a:pPr>
            <a:r>
              <a:rPr lang="en-AU" sz="1200" dirty="0"/>
              <a:t>SWOT or TOWS analysis</a:t>
            </a:r>
          </a:p>
          <a:p>
            <a:pPr marL="0" indent="0">
              <a:buNone/>
            </a:pPr>
            <a:r>
              <a:rPr lang="en-AU" sz="1200" dirty="0"/>
              <a:t>Impact matrix</a:t>
            </a:r>
          </a:p>
          <a:p>
            <a:pPr marL="0" indent="0">
              <a:buNone/>
            </a:pPr>
            <a:r>
              <a:rPr lang="en-AU" sz="1200" dirty="0"/>
              <a:t>Scenario analysis</a:t>
            </a:r>
          </a:p>
          <a:p>
            <a:pPr marL="0" indent="0">
              <a:buNone/>
            </a:pPr>
            <a:r>
              <a:rPr lang="en-AU" sz="1200" dirty="0"/>
              <a:t>Indicators &amp; validators</a:t>
            </a:r>
          </a:p>
          <a:p>
            <a:pPr marL="0" indent="0">
              <a:buNone/>
            </a:pPr>
            <a:r>
              <a:rPr lang="en-AU" sz="1200" dirty="0"/>
              <a:t>Hypothesis generation</a:t>
            </a:r>
          </a:p>
          <a:p>
            <a:pPr marL="0" indent="0">
              <a:buNone/>
            </a:pPr>
            <a:r>
              <a:rPr lang="en-AU" sz="1200" dirty="0"/>
              <a:t>Diagnostic reasoning</a:t>
            </a:r>
          </a:p>
          <a:p>
            <a:pPr marL="0" indent="0">
              <a:buNone/>
            </a:pPr>
            <a:r>
              <a:rPr lang="en-AU" sz="1200" dirty="0"/>
              <a:t>Analysis of competing </a:t>
            </a:r>
            <a:r>
              <a:rPr lang="en-AU" sz="1200" dirty="0" smtClean="0"/>
              <a:t>hypotheses</a:t>
            </a:r>
            <a:endParaRPr lang="en-AU" sz="1200" dirty="0"/>
          </a:p>
        </p:txBody>
      </p:sp>
      <p:sp>
        <p:nvSpPr>
          <p:cNvPr id="7" name="Rounded Rectangle 6"/>
          <p:cNvSpPr/>
          <p:nvPr/>
        </p:nvSpPr>
        <p:spPr>
          <a:xfrm>
            <a:off x="5592654" y="4065927"/>
            <a:ext cx="2736304" cy="248002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AU" sz="1200" u="sng" dirty="0"/>
              <a:t>Challenge analysis:</a:t>
            </a:r>
            <a:endParaRPr lang="en-AU" sz="1200" dirty="0"/>
          </a:p>
          <a:p>
            <a:pPr marL="0" indent="0">
              <a:buNone/>
            </a:pPr>
            <a:r>
              <a:rPr lang="en-AU" sz="1200" dirty="0"/>
              <a:t>Structured analogies</a:t>
            </a:r>
          </a:p>
          <a:p>
            <a:pPr marL="0" indent="0">
              <a:buNone/>
            </a:pPr>
            <a:r>
              <a:rPr lang="en-AU" sz="1200" dirty="0"/>
              <a:t>Role playing</a:t>
            </a:r>
          </a:p>
          <a:p>
            <a:pPr marL="0" indent="0">
              <a:buNone/>
            </a:pPr>
            <a:r>
              <a:rPr lang="en-AU" sz="1200" dirty="0"/>
              <a:t>Red hat analysis</a:t>
            </a:r>
          </a:p>
          <a:p>
            <a:pPr marL="0" indent="0">
              <a:buNone/>
            </a:pPr>
            <a:r>
              <a:rPr lang="en-AU" sz="1200" dirty="0"/>
              <a:t>Outside-in thinking</a:t>
            </a:r>
          </a:p>
          <a:p>
            <a:pPr marL="0" indent="0">
              <a:buNone/>
            </a:pPr>
            <a:r>
              <a:rPr lang="en-AU" sz="1200" dirty="0"/>
              <a:t>Adversarial collaboration</a:t>
            </a:r>
          </a:p>
          <a:p>
            <a:pPr marL="0" indent="0">
              <a:buNone/>
            </a:pPr>
            <a:r>
              <a:rPr lang="en-AU" sz="1200" dirty="0"/>
              <a:t>Structured debate</a:t>
            </a:r>
          </a:p>
          <a:p>
            <a:pPr marL="0" indent="0">
              <a:buNone/>
            </a:pPr>
            <a:r>
              <a:rPr lang="en-AU" sz="1200" dirty="0"/>
              <a:t>Deception detection</a:t>
            </a:r>
          </a:p>
          <a:p>
            <a:pPr marL="0" indent="0">
              <a:buNone/>
            </a:pPr>
            <a:r>
              <a:rPr lang="en-AU" sz="1200" dirty="0"/>
              <a:t>Red team analysis </a:t>
            </a:r>
          </a:p>
          <a:p>
            <a:pPr marL="0" indent="0">
              <a:buNone/>
            </a:pPr>
            <a:r>
              <a:rPr lang="en-AU" sz="1200" dirty="0" err="1"/>
              <a:t>Premortem</a:t>
            </a:r>
            <a:r>
              <a:rPr lang="en-AU" sz="1200" dirty="0"/>
              <a:t> analysis </a:t>
            </a:r>
          </a:p>
          <a:p>
            <a:pPr marL="0" indent="0">
              <a:buNone/>
            </a:pPr>
            <a:r>
              <a:rPr lang="en-AU" sz="1200" dirty="0"/>
              <a:t>Structured self-critique </a:t>
            </a:r>
          </a:p>
          <a:p>
            <a:pPr marL="0" indent="0">
              <a:buNone/>
            </a:pPr>
            <a:r>
              <a:rPr lang="en-AU" sz="1200" dirty="0"/>
              <a:t>High impact/low </a:t>
            </a:r>
            <a:r>
              <a:rPr lang="en-AU" sz="1200" dirty="0" smtClean="0"/>
              <a:t>probability analysis</a:t>
            </a:r>
            <a:endParaRPr lang="en-AU" sz="1200" dirty="0"/>
          </a:p>
          <a:p>
            <a:pPr marL="0" indent="0">
              <a:buNone/>
            </a:pPr>
            <a:r>
              <a:rPr lang="en-AU" sz="1200" dirty="0"/>
              <a:t>Devils </a:t>
            </a:r>
            <a:r>
              <a:rPr lang="en-AU" sz="1200" dirty="0" smtClean="0"/>
              <a:t>advocacy</a:t>
            </a:r>
            <a:endParaRPr lang="en-AU" sz="1200" dirty="0"/>
          </a:p>
        </p:txBody>
      </p:sp>
      <p:sp>
        <p:nvSpPr>
          <p:cNvPr id="8" name="Rounded Rectangle 7"/>
          <p:cNvSpPr/>
          <p:nvPr/>
        </p:nvSpPr>
        <p:spPr>
          <a:xfrm>
            <a:off x="912134" y="4693874"/>
            <a:ext cx="3131840" cy="136815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AU" sz="1200" u="sng" dirty="0"/>
              <a:t>Focussing the context and problem: </a:t>
            </a:r>
            <a:endParaRPr lang="en-AU" sz="1200" dirty="0"/>
          </a:p>
          <a:p>
            <a:pPr marL="0" indent="0">
              <a:buNone/>
            </a:pPr>
            <a:r>
              <a:rPr lang="en-AU" sz="1200" dirty="0"/>
              <a:t>AIMS (Audience, Issue, Message &amp; Storyline) </a:t>
            </a:r>
          </a:p>
          <a:p>
            <a:pPr marL="0" indent="0">
              <a:buNone/>
            </a:pPr>
            <a:r>
              <a:rPr lang="en-AU" sz="1200" dirty="0"/>
              <a:t>Customer Checklist </a:t>
            </a:r>
          </a:p>
          <a:p>
            <a:pPr marL="0" indent="0">
              <a:buNone/>
            </a:pPr>
            <a:r>
              <a:rPr lang="en-AU" sz="1200" dirty="0"/>
              <a:t>Issue Redefinition </a:t>
            </a:r>
          </a:p>
          <a:p>
            <a:pPr marL="0" indent="0">
              <a:buNone/>
            </a:pPr>
            <a:r>
              <a:rPr lang="en-AU" sz="1200" dirty="0"/>
              <a:t>Who, What, where, when, How &amp; why</a:t>
            </a:r>
          </a:p>
          <a:p>
            <a:pPr marL="0" indent="0">
              <a:buNone/>
            </a:pPr>
            <a:r>
              <a:rPr lang="en-AU" sz="1200" dirty="0"/>
              <a:t>Root Cause Analysis – 5 </a:t>
            </a:r>
            <a:r>
              <a:rPr lang="en-AU" sz="1200" dirty="0" smtClean="0"/>
              <a:t>Whys</a:t>
            </a:r>
            <a:endParaRPr lang="en-AU" sz="12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>
                <a:solidFill>
                  <a:schemeClr val="bg1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72659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825" y="485679"/>
            <a:ext cx="8229600" cy="729407"/>
          </a:xfrm>
        </p:spPr>
        <p:txBody>
          <a:bodyPr/>
          <a:lstStyle/>
          <a:p>
            <a:r>
              <a:rPr lang="en-AU" dirty="0" smtClean="0"/>
              <a:t>Step 3 – Actor, Goal and Causal Analysis</a:t>
            </a:r>
            <a:endParaRPr lang="en-AU" dirty="0"/>
          </a:p>
        </p:txBody>
      </p:sp>
      <p:sp>
        <p:nvSpPr>
          <p:cNvPr id="4" name="5-Point Star 3"/>
          <p:cNvSpPr/>
          <p:nvPr/>
        </p:nvSpPr>
        <p:spPr>
          <a:xfrm>
            <a:off x="2655387" y="1811867"/>
            <a:ext cx="4498945" cy="3234265"/>
          </a:xfrm>
          <a:prstGeom prst="star5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AU" sz="1600" u="sng" dirty="0"/>
              <a:t>Enabling Techniques: </a:t>
            </a:r>
            <a:endParaRPr lang="en-AU" sz="1600" dirty="0"/>
          </a:p>
          <a:p>
            <a:pPr marL="0" indent="0" algn="ctr">
              <a:buNone/>
            </a:pPr>
            <a:r>
              <a:rPr lang="en-AU" sz="1400" dirty="0"/>
              <a:t>Critical thinking</a:t>
            </a:r>
          </a:p>
          <a:p>
            <a:pPr marL="0" indent="0" algn="ctr">
              <a:buNone/>
            </a:pPr>
            <a:r>
              <a:rPr lang="en-AU" sz="1400" dirty="0"/>
              <a:t>Nominal Group </a:t>
            </a:r>
          </a:p>
          <a:p>
            <a:pPr marL="0" indent="0" algn="ctr">
              <a:buNone/>
            </a:pPr>
            <a:r>
              <a:rPr lang="en-AU" sz="1400" dirty="0"/>
              <a:t>Delphi </a:t>
            </a:r>
            <a:r>
              <a:rPr lang="en-AU" sz="1400" dirty="0" smtClean="0"/>
              <a:t>method</a:t>
            </a:r>
          </a:p>
          <a:p>
            <a:pPr marL="0" indent="0" algn="ctr">
              <a:buNone/>
            </a:pPr>
            <a:r>
              <a:rPr lang="en-AU" sz="1400" dirty="0" smtClean="0"/>
              <a:t>Modelling &amp; Simulation</a:t>
            </a:r>
          </a:p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endParaRPr lang="en-AU" sz="1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6362887"/>
              </p:ext>
            </p:extLst>
          </p:nvPr>
        </p:nvGraphicFramePr>
        <p:xfrm>
          <a:off x="246134" y="1016684"/>
          <a:ext cx="4636130" cy="3273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384742" y="1165482"/>
            <a:ext cx="2664296" cy="280831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AU" sz="1200" u="sng" dirty="0"/>
              <a:t>Structured analysis:</a:t>
            </a:r>
            <a:endParaRPr lang="en-AU" sz="1200" dirty="0"/>
          </a:p>
          <a:p>
            <a:pPr marL="0" indent="0">
              <a:buNone/>
            </a:pPr>
            <a:r>
              <a:rPr lang="en-AU" sz="1200" dirty="0"/>
              <a:t>Sorting and clustering</a:t>
            </a:r>
          </a:p>
          <a:p>
            <a:pPr marL="0" indent="0">
              <a:buNone/>
            </a:pPr>
            <a:r>
              <a:rPr lang="en-AU" sz="1200" dirty="0"/>
              <a:t>Ranking, Scoring &amp; Prioritising</a:t>
            </a:r>
          </a:p>
          <a:p>
            <a:pPr marL="0" indent="0">
              <a:buNone/>
            </a:pPr>
            <a:r>
              <a:rPr lang="en-AU" sz="1200" dirty="0" err="1"/>
              <a:t>Starbursting</a:t>
            </a:r>
            <a:endParaRPr lang="en-AU" sz="1200" dirty="0"/>
          </a:p>
          <a:p>
            <a:pPr marL="0" indent="0">
              <a:buNone/>
            </a:pPr>
            <a:r>
              <a:rPr lang="en-AU" sz="1200" dirty="0"/>
              <a:t>Cross-Impact matrix</a:t>
            </a:r>
          </a:p>
          <a:p>
            <a:pPr marL="0" indent="0">
              <a:buNone/>
            </a:pPr>
            <a:r>
              <a:rPr lang="en-AU" sz="1200" dirty="0"/>
              <a:t>Morphological Analysis</a:t>
            </a:r>
          </a:p>
          <a:p>
            <a:pPr marL="0" indent="0">
              <a:buNone/>
            </a:pPr>
            <a:r>
              <a:rPr lang="en-AU" sz="1200" dirty="0"/>
              <a:t>Strawman</a:t>
            </a:r>
          </a:p>
          <a:p>
            <a:pPr marL="0" indent="0">
              <a:buNone/>
            </a:pPr>
            <a:r>
              <a:rPr lang="en-AU" sz="1200" dirty="0"/>
              <a:t>Force field analysis</a:t>
            </a:r>
          </a:p>
          <a:p>
            <a:pPr marL="0" indent="0">
              <a:buNone/>
            </a:pPr>
            <a:r>
              <a:rPr lang="en-AU" sz="1200" dirty="0"/>
              <a:t>SWOT or TOWS analysis</a:t>
            </a:r>
          </a:p>
          <a:p>
            <a:pPr marL="0" indent="0">
              <a:buNone/>
            </a:pPr>
            <a:r>
              <a:rPr lang="en-AU" sz="1200" dirty="0"/>
              <a:t>Impact matrix</a:t>
            </a:r>
          </a:p>
          <a:p>
            <a:pPr marL="0" indent="0">
              <a:buNone/>
            </a:pPr>
            <a:r>
              <a:rPr lang="en-AU" sz="1200" dirty="0">
                <a:solidFill>
                  <a:schemeClr val="tx1"/>
                </a:solidFill>
              </a:rPr>
              <a:t>Scenario analysis</a:t>
            </a:r>
          </a:p>
          <a:p>
            <a:pPr marL="0" indent="0">
              <a:buNone/>
            </a:pPr>
            <a:r>
              <a:rPr lang="en-AU" sz="1200" dirty="0"/>
              <a:t>Indicators &amp; validators</a:t>
            </a:r>
          </a:p>
          <a:p>
            <a:pPr marL="0" indent="0">
              <a:buNone/>
            </a:pPr>
            <a:r>
              <a:rPr lang="en-AU" sz="1200" dirty="0"/>
              <a:t>Hypothesis generation</a:t>
            </a:r>
          </a:p>
          <a:p>
            <a:pPr marL="0" indent="0">
              <a:buNone/>
            </a:pPr>
            <a:r>
              <a:rPr lang="en-AU" sz="1200" dirty="0"/>
              <a:t>Diagnostic reasoning</a:t>
            </a:r>
          </a:p>
          <a:p>
            <a:pPr marL="0" indent="0">
              <a:buNone/>
            </a:pPr>
            <a:r>
              <a:rPr lang="en-AU" sz="1200" dirty="0"/>
              <a:t>Analysis of competing </a:t>
            </a:r>
            <a:r>
              <a:rPr lang="en-AU" sz="1200" dirty="0" smtClean="0"/>
              <a:t>hypotheses</a:t>
            </a:r>
            <a:endParaRPr lang="en-AU" sz="1200" dirty="0"/>
          </a:p>
        </p:txBody>
      </p:sp>
      <p:sp>
        <p:nvSpPr>
          <p:cNvPr id="7" name="Rounded Rectangle 6"/>
          <p:cNvSpPr/>
          <p:nvPr/>
        </p:nvSpPr>
        <p:spPr>
          <a:xfrm>
            <a:off x="5592654" y="4065927"/>
            <a:ext cx="2736304" cy="248002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AU" sz="1200" u="sng" dirty="0"/>
              <a:t>Challenge analysis:</a:t>
            </a:r>
            <a:endParaRPr lang="en-AU" sz="1200" dirty="0"/>
          </a:p>
          <a:p>
            <a:pPr marL="0" indent="0">
              <a:buNone/>
            </a:pPr>
            <a:r>
              <a:rPr lang="en-AU" sz="1200" dirty="0"/>
              <a:t>Structured analogies</a:t>
            </a:r>
          </a:p>
          <a:p>
            <a:pPr marL="0" indent="0">
              <a:buNone/>
            </a:pPr>
            <a:r>
              <a:rPr lang="en-AU" sz="1200" dirty="0"/>
              <a:t>Role playing</a:t>
            </a:r>
          </a:p>
          <a:p>
            <a:pPr marL="0" indent="0">
              <a:buNone/>
            </a:pPr>
            <a:r>
              <a:rPr lang="en-AU" sz="1200" dirty="0"/>
              <a:t>Red hat analysis</a:t>
            </a:r>
          </a:p>
          <a:p>
            <a:pPr marL="0" indent="0">
              <a:buNone/>
            </a:pPr>
            <a:r>
              <a:rPr lang="en-AU" sz="1200" dirty="0"/>
              <a:t>Outside-in thinking</a:t>
            </a:r>
          </a:p>
          <a:p>
            <a:pPr marL="0" indent="0">
              <a:buNone/>
            </a:pPr>
            <a:r>
              <a:rPr lang="en-AU" sz="1200" dirty="0"/>
              <a:t>Adversarial collaboration</a:t>
            </a:r>
          </a:p>
          <a:p>
            <a:pPr marL="0" indent="0">
              <a:buNone/>
            </a:pPr>
            <a:r>
              <a:rPr lang="en-AU" sz="1200" dirty="0"/>
              <a:t>Structured debate</a:t>
            </a:r>
          </a:p>
          <a:p>
            <a:pPr marL="0" indent="0">
              <a:buNone/>
            </a:pPr>
            <a:r>
              <a:rPr lang="en-AU" sz="1200" dirty="0"/>
              <a:t>Deception detection</a:t>
            </a:r>
          </a:p>
          <a:p>
            <a:pPr marL="0" indent="0">
              <a:buNone/>
            </a:pPr>
            <a:r>
              <a:rPr lang="en-AU" sz="1200" dirty="0"/>
              <a:t>Red team analysis </a:t>
            </a:r>
          </a:p>
          <a:p>
            <a:pPr marL="0" indent="0">
              <a:buNone/>
            </a:pPr>
            <a:r>
              <a:rPr lang="en-AU" sz="1200" dirty="0" err="1"/>
              <a:t>Premortem</a:t>
            </a:r>
            <a:r>
              <a:rPr lang="en-AU" sz="1200" dirty="0"/>
              <a:t> analysis </a:t>
            </a:r>
          </a:p>
          <a:p>
            <a:pPr marL="0" indent="0">
              <a:buNone/>
            </a:pPr>
            <a:r>
              <a:rPr lang="en-AU" sz="1200" dirty="0"/>
              <a:t>Structured self-critique </a:t>
            </a:r>
          </a:p>
          <a:p>
            <a:pPr marL="0" indent="0">
              <a:buNone/>
            </a:pPr>
            <a:r>
              <a:rPr lang="en-AU" sz="1200" dirty="0"/>
              <a:t>High impact/low </a:t>
            </a:r>
            <a:r>
              <a:rPr lang="en-AU" sz="1200" dirty="0" smtClean="0"/>
              <a:t>probability analysis</a:t>
            </a:r>
            <a:endParaRPr lang="en-AU" sz="1200" dirty="0"/>
          </a:p>
          <a:p>
            <a:pPr marL="0" indent="0">
              <a:buNone/>
            </a:pPr>
            <a:r>
              <a:rPr lang="en-AU" sz="1200" dirty="0"/>
              <a:t>Devils </a:t>
            </a:r>
            <a:r>
              <a:rPr lang="en-AU" sz="1200" dirty="0" smtClean="0"/>
              <a:t>advocacy</a:t>
            </a:r>
            <a:endParaRPr lang="en-AU" sz="1200" dirty="0"/>
          </a:p>
        </p:txBody>
      </p:sp>
      <p:sp>
        <p:nvSpPr>
          <p:cNvPr id="8" name="Rounded Rectangle 7"/>
          <p:cNvSpPr/>
          <p:nvPr/>
        </p:nvSpPr>
        <p:spPr>
          <a:xfrm>
            <a:off x="912134" y="4693874"/>
            <a:ext cx="3131840" cy="136815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AU" sz="1200" u="sng" dirty="0"/>
              <a:t>Focussing the context and problem: </a:t>
            </a:r>
            <a:endParaRPr lang="en-AU" sz="1200" dirty="0"/>
          </a:p>
          <a:p>
            <a:pPr marL="0" indent="0">
              <a:buNone/>
            </a:pPr>
            <a:r>
              <a:rPr lang="en-AU" sz="1200" dirty="0"/>
              <a:t>AIMS (Audience, Issue, Message &amp; Storyline) </a:t>
            </a:r>
          </a:p>
          <a:p>
            <a:pPr marL="0" indent="0">
              <a:buNone/>
            </a:pPr>
            <a:r>
              <a:rPr lang="en-AU" sz="1200" dirty="0"/>
              <a:t>Customer Checklist </a:t>
            </a:r>
          </a:p>
          <a:p>
            <a:pPr marL="0" indent="0">
              <a:buNone/>
            </a:pPr>
            <a:r>
              <a:rPr lang="en-AU" sz="1200" dirty="0"/>
              <a:t>Issue Redefinition </a:t>
            </a:r>
          </a:p>
          <a:p>
            <a:pPr marL="0" indent="0">
              <a:buNone/>
            </a:pPr>
            <a:r>
              <a:rPr lang="en-AU" sz="1200" dirty="0"/>
              <a:t>Who, What, where, when, How &amp; why</a:t>
            </a:r>
          </a:p>
          <a:p>
            <a:pPr marL="0" indent="0">
              <a:buNone/>
            </a:pPr>
            <a:r>
              <a:rPr lang="en-AU" sz="1200" dirty="0"/>
              <a:t>Root Cause Analysis – 5 </a:t>
            </a:r>
            <a:r>
              <a:rPr lang="en-AU" sz="1200" dirty="0" smtClean="0"/>
              <a:t>Whys</a:t>
            </a:r>
            <a:endParaRPr lang="en-AU" sz="12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>
                <a:solidFill>
                  <a:schemeClr val="bg1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72659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825" y="485679"/>
            <a:ext cx="8229600" cy="729407"/>
          </a:xfrm>
        </p:spPr>
        <p:txBody>
          <a:bodyPr/>
          <a:lstStyle/>
          <a:p>
            <a:r>
              <a:rPr lang="en-AU" dirty="0" smtClean="0"/>
              <a:t>Step 4 – Options Capture</a:t>
            </a:r>
            <a:endParaRPr lang="en-AU" dirty="0"/>
          </a:p>
        </p:txBody>
      </p:sp>
      <p:sp>
        <p:nvSpPr>
          <p:cNvPr id="4" name="5-Point Star 3"/>
          <p:cNvSpPr/>
          <p:nvPr/>
        </p:nvSpPr>
        <p:spPr>
          <a:xfrm>
            <a:off x="2655387" y="1811867"/>
            <a:ext cx="4498945" cy="3234265"/>
          </a:xfrm>
          <a:prstGeom prst="star5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AU" sz="1600" u="sng" dirty="0"/>
              <a:t>Enabling Techniques: </a:t>
            </a:r>
            <a:endParaRPr lang="en-AU" sz="1600" dirty="0"/>
          </a:p>
          <a:p>
            <a:pPr marL="0" indent="0" algn="ctr">
              <a:buNone/>
            </a:pPr>
            <a:r>
              <a:rPr lang="en-AU" sz="1400" dirty="0">
                <a:solidFill>
                  <a:schemeClr val="accent6"/>
                </a:solidFill>
              </a:rPr>
              <a:t>Critical thinking</a:t>
            </a:r>
          </a:p>
          <a:p>
            <a:pPr marL="0" indent="0" algn="ctr">
              <a:buNone/>
            </a:pPr>
            <a:r>
              <a:rPr lang="en-AU" sz="1400" dirty="0">
                <a:solidFill>
                  <a:schemeClr val="accent6"/>
                </a:solidFill>
              </a:rPr>
              <a:t>Nominal Group </a:t>
            </a:r>
          </a:p>
          <a:p>
            <a:pPr marL="0" indent="0" algn="ctr">
              <a:buNone/>
            </a:pPr>
            <a:r>
              <a:rPr lang="en-AU" sz="1400" dirty="0"/>
              <a:t>Delphi </a:t>
            </a:r>
            <a:r>
              <a:rPr lang="en-AU" sz="1400" dirty="0" smtClean="0"/>
              <a:t>method</a:t>
            </a:r>
          </a:p>
          <a:p>
            <a:pPr marL="0" indent="0" algn="ctr">
              <a:buNone/>
            </a:pPr>
            <a:r>
              <a:rPr lang="en-AU" sz="1400" dirty="0" smtClean="0"/>
              <a:t>Modelling &amp; Simulation</a:t>
            </a:r>
          </a:p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endParaRPr lang="en-AU" sz="1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89170752"/>
              </p:ext>
            </p:extLst>
          </p:nvPr>
        </p:nvGraphicFramePr>
        <p:xfrm>
          <a:off x="246134" y="1016684"/>
          <a:ext cx="4636130" cy="3273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384742" y="1165482"/>
            <a:ext cx="2664296" cy="280831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AU" sz="1200" u="sng" dirty="0"/>
              <a:t>Structured analysis:</a:t>
            </a:r>
            <a:endParaRPr lang="en-AU" sz="1200" dirty="0"/>
          </a:p>
          <a:p>
            <a:pPr marL="0" indent="0">
              <a:buNone/>
            </a:pPr>
            <a:r>
              <a:rPr lang="en-AU" sz="1200" dirty="0"/>
              <a:t>Sorting and clustering</a:t>
            </a:r>
          </a:p>
          <a:p>
            <a:pPr marL="0" indent="0">
              <a:buNone/>
            </a:pPr>
            <a:r>
              <a:rPr lang="en-AU" sz="1200" dirty="0"/>
              <a:t>Ranking, Scoring &amp; Prioritising</a:t>
            </a:r>
          </a:p>
          <a:p>
            <a:pPr marL="0" indent="0">
              <a:buNone/>
            </a:pPr>
            <a:r>
              <a:rPr lang="en-AU" sz="1200" dirty="0" err="1"/>
              <a:t>Starbursting</a:t>
            </a:r>
            <a:endParaRPr lang="en-AU" sz="1200" dirty="0"/>
          </a:p>
          <a:p>
            <a:pPr marL="0" indent="0">
              <a:buNone/>
            </a:pPr>
            <a:r>
              <a:rPr lang="en-AU" sz="1200" dirty="0"/>
              <a:t>Cross-Impact matrix</a:t>
            </a:r>
          </a:p>
          <a:p>
            <a:pPr marL="0" indent="0">
              <a:buNone/>
            </a:pPr>
            <a:r>
              <a:rPr lang="en-AU" sz="1200" dirty="0"/>
              <a:t>Morphological Analysis</a:t>
            </a:r>
          </a:p>
          <a:p>
            <a:pPr marL="0" indent="0">
              <a:buNone/>
            </a:pPr>
            <a:r>
              <a:rPr lang="en-AU" sz="1200" dirty="0"/>
              <a:t>Strawman</a:t>
            </a:r>
          </a:p>
          <a:p>
            <a:pPr marL="0" indent="0">
              <a:buNone/>
            </a:pPr>
            <a:r>
              <a:rPr lang="en-AU" sz="1200" dirty="0"/>
              <a:t>Force field analysis</a:t>
            </a:r>
          </a:p>
          <a:p>
            <a:pPr marL="0" indent="0">
              <a:buNone/>
            </a:pPr>
            <a:r>
              <a:rPr lang="en-AU" sz="1200" dirty="0"/>
              <a:t>SWOT or TOWS analysis</a:t>
            </a:r>
          </a:p>
          <a:p>
            <a:pPr marL="0" indent="0">
              <a:buNone/>
            </a:pPr>
            <a:r>
              <a:rPr lang="en-AU" sz="1200" dirty="0"/>
              <a:t>Impact matrix</a:t>
            </a:r>
          </a:p>
          <a:p>
            <a:pPr marL="0" indent="0">
              <a:buNone/>
            </a:pPr>
            <a:r>
              <a:rPr lang="en-AU" sz="1200" dirty="0"/>
              <a:t>Scenario analysis</a:t>
            </a:r>
          </a:p>
          <a:p>
            <a:pPr marL="0" indent="0">
              <a:buNone/>
            </a:pPr>
            <a:r>
              <a:rPr lang="en-AU" sz="1200" dirty="0"/>
              <a:t>Indicators &amp; validators</a:t>
            </a:r>
          </a:p>
          <a:p>
            <a:pPr marL="0" indent="0">
              <a:buNone/>
            </a:pPr>
            <a:r>
              <a:rPr lang="en-AU" sz="1200" dirty="0"/>
              <a:t>Hypothesis generation</a:t>
            </a:r>
          </a:p>
          <a:p>
            <a:pPr marL="0" indent="0">
              <a:buNone/>
            </a:pPr>
            <a:r>
              <a:rPr lang="en-AU" sz="1200" dirty="0"/>
              <a:t>Diagnostic reasoning</a:t>
            </a:r>
          </a:p>
          <a:p>
            <a:pPr marL="0" indent="0">
              <a:buNone/>
            </a:pPr>
            <a:r>
              <a:rPr lang="en-AU" sz="1200" dirty="0"/>
              <a:t>Analysis of competing </a:t>
            </a:r>
            <a:r>
              <a:rPr lang="en-AU" sz="1200" dirty="0" smtClean="0"/>
              <a:t>hypotheses</a:t>
            </a:r>
            <a:endParaRPr lang="en-AU" sz="1200" dirty="0"/>
          </a:p>
        </p:txBody>
      </p:sp>
      <p:sp>
        <p:nvSpPr>
          <p:cNvPr id="7" name="Rounded Rectangle 6"/>
          <p:cNvSpPr/>
          <p:nvPr/>
        </p:nvSpPr>
        <p:spPr>
          <a:xfrm>
            <a:off x="5592654" y="4065927"/>
            <a:ext cx="2736304" cy="248002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AU" sz="1200" u="sng" dirty="0"/>
              <a:t>Challenge analysis:</a:t>
            </a:r>
            <a:endParaRPr lang="en-AU" sz="1200" dirty="0"/>
          </a:p>
          <a:p>
            <a:pPr marL="0" indent="0">
              <a:buNone/>
            </a:pPr>
            <a:r>
              <a:rPr lang="en-AU" sz="1200" dirty="0"/>
              <a:t>Structured analogies</a:t>
            </a:r>
          </a:p>
          <a:p>
            <a:pPr marL="0" indent="0">
              <a:buNone/>
            </a:pPr>
            <a:r>
              <a:rPr lang="en-AU" sz="1200" dirty="0"/>
              <a:t>Role playing</a:t>
            </a:r>
          </a:p>
          <a:p>
            <a:pPr marL="0" indent="0">
              <a:buNone/>
            </a:pPr>
            <a:r>
              <a:rPr lang="en-AU" sz="1200" dirty="0"/>
              <a:t>Red hat analysis</a:t>
            </a:r>
          </a:p>
          <a:p>
            <a:pPr marL="0" indent="0">
              <a:buNone/>
            </a:pPr>
            <a:r>
              <a:rPr lang="en-AU" sz="1200" dirty="0"/>
              <a:t>Outside-in thinking</a:t>
            </a:r>
          </a:p>
          <a:p>
            <a:pPr marL="0" indent="0">
              <a:buNone/>
            </a:pPr>
            <a:r>
              <a:rPr lang="en-AU" sz="1200" dirty="0"/>
              <a:t>Adversarial collaboration</a:t>
            </a:r>
          </a:p>
          <a:p>
            <a:pPr marL="0" indent="0">
              <a:buNone/>
            </a:pPr>
            <a:r>
              <a:rPr lang="en-AU" sz="1200" dirty="0"/>
              <a:t>Structured debate</a:t>
            </a:r>
          </a:p>
          <a:p>
            <a:pPr marL="0" indent="0">
              <a:buNone/>
            </a:pPr>
            <a:r>
              <a:rPr lang="en-AU" sz="1200" dirty="0"/>
              <a:t>Deception detection</a:t>
            </a:r>
          </a:p>
          <a:p>
            <a:pPr marL="0" indent="0">
              <a:buNone/>
            </a:pPr>
            <a:r>
              <a:rPr lang="en-AU" sz="1200" dirty="0"/>
              <a:t>Red team analysis </a:t>
            </a:r>
          </a:p>
          <a:p>
            <a:pPr marL="0" indent="0">
              <a:buNone/>
            </a:pPr>
            <a:r>
              <a:rPr lang="en-AU" sz="1200" dirty="0" err="1"/>
              <a:t>Premortem</a:t>
            </a:r>
            <a:r>
              <a:rPr lang="en-AU" sz="1200" dirty="0"/>
              <a:t> analysis </a:t>
            </a:r>
          </a:p>
          <a:p>
            <a:pPr marL="0" indent="0">
              <a:buNone/>
            </a:pPr>
            <a:r>
              <a:rPr lang="en-AU" sz="1200" dirty="0"/>
              <a:t>Structured self-critique </a:t>
            </a:r>
          </a:p>
          <a:p>
            <a:pPr marL="0" indent="0">
              <a:buNone/>
            </a:pPr>
            <a:r>
              <a:rPr lang="en-AU" sz="1200" dirty="0"/>
              <a:t>High impact/low </a:t>
            </a:r>
            <a:r>
              <a:rPr lang="en-AU" sz="1200" dirty="0" smtClean="0"/>
              <a:t>probability analysis</a:t>
            </a:r>
            <a:endParaRPr lang="en-AU" sz="1200" dirty="0"/>
          </a:p>
          <a:p>
            <a:pPr marL="0" indent="0">
              <a:buNone/>
            </a:pPr>
            <a:r>
              <a:rPr lang="en-AU" sz="1200" dirty="0"/>
              <a:t>Devils </a:t>
            </a:r>
            <a:r>
              <a:rPr lang="en-AU" sz="1200" dirty="0" smtClean="0"/>
              <a:t>advocacy</a:t>
            </a:r>
            <a:endParaRPr lang="en-AU" sz="1200" dirty="0"/>
          </a:p>
        </p:txBody>
      </p:sp>
      <p:sp>
        <p:nvSpPr>
          <p:cNvPr id="8" name="Rounded Rectangle 7"/>
          <p:cNvSpPr/>
          <p:nvPr/>
        </p:nvSpPr>
        <p:spPr>
          <a:xfrm>
            <a:off x="912134" y="4693874"/>
            <a:ext cx="3131840" cy="136815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AU" sz="1200" u="sng" dirty="0"/>
              <a:t>Focussing the context and problem: </a:t>
            </a:r>
            <a:endParaRPr lang="en-AU" sz="1200" dirty="0"/>
          </a:p>
          <a:p>
            <a:pPr marL="0" indent="0">
              <a:buNone/>
            </a:pPr>
            <a:r>
              <a:rPr lang="en-AU" sz="1200" dirty="0"/>
              <a:t>AIMS (Audience, Issue, Message &amp; Storyline) </a:t>
            </a:r>
          </a:p>
          <a:p>
            <a:pPr marL="0" indent="0">
              <a:buNone/>
            </a:pPr>
            <a:r>
              <a:rPr lang="en-AU" sz="1200" dirty="0"/>
              <a:t>Customer Checklist </a:t>
            </a:r>
          </a:p>
          <a:p>
            <a:pPr marL="0" indent="0">
              <a:buNone/>
            </a:pPr>
            <a:r>
              <a:rPr lang="en-AU" sz="1200" dirty="0"/>
              <a:t>Issue Redefinition </a:t>
            </a:r>
          </a:p>
          <a:p>
            <a:pPr marL="0" indent="0">
              <a:buNone/>
            </a:pPr>
            <a:r>
              <a:rPr lang="en-AU" sz="1200" dirty="0"/>
              <a:t>Who, What, where, when, How &amp; why</a:t>
            </a:r>
          </a:p>
          <a:p>
            <a:pPr marL="0" indent="0">
              <a:buNone/>
            </a:pPr>
            <a:r>
              <a:rPr lang="en-AU" sz="1200" dirty="0"/>
              <a:t>Root Cause Analysis – 5 </a:t>
            </a:r>
            <a:r>
              <a:rPr lang="en-AU" sz="1200" dirty="0" smtClean="0"/>
              <a:t>Whys</a:t>
            </a:r>
            <a:endParaRPr lang="en-AU" sz="12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>
                <a:solidFill>
                  <a:schemeClr val="bg1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72659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825" y="485679"/>
            <a:ext cx="8229600" cy="729407"/>
          </a:xfrm>
        </p:spPr>
        <p:txBody>
          <a:bodyPr/>
          <a:lstStyle/>
          <a:p>
            <a:r>
              <a:rPr lang="en-AU" dirty="0" smtClean="0"/>
              <a:t>Step 5 – Series of Surveys</a:t>
            </a:r>
            <a:endParaRPr lang="en-AU" dirty="0"/>
          </a:p>
        </p:txBody>
      </p:sp>
      <p:sp>
        <p:nvSpPr>
          <p:cNvPr id="4" name="5-Point Star 3"/>
          <p:cNvSpPr/>
          <p:nvPr/>
        </p:nvSpPr>
        <p:spPr>
          <a:xfrm>
            <a:off x="2655387" y="1811867"/>
            <a:ext cx="4498945" cy="3234265"/>
          </a:xfrm>
          <a:prstGeom prst="star5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AU" sz="1600" u="sng" dirty="0"/>
              <a:t>Enabling Techniques: </a:t>
            </a:r>
            <a:endParaRPr lang="en-AU" sz="1600" dirty="0"/>
          </a:p>
          <a:p>
            <a:pPr marL="0" indent="0" algn="ctr">
              <a:buNone/>
            </a:pPr>
            <a:r>
              <a:rPr lang="en-AU" sz="1400" dirty="0"/>
              <a:t>Critical thinking</a:t>
            </a:r>
          </a:p>
          <a:p>
            <a:pPr marL="0" indent="0" algn="ctr">
              <a:buNone/>
            </a:pPr>
            <a:r>
              <a:rPr lang="en-AU" sz="1400" dirty="0"/>
              <a:t>Nominal Group </a:t>
            </a:r>
          </a:p>
          <a:p>
            <a:pPr marL="0" indent="0" algn="ctr">
              <a:buNone/>
            </a:pPr>
            <a:r>
              <a:rPr lang="en-AU" sz="1400" dirty="0">
                <a:solidFill>
                  <a:schemeClr val="accent6"/>
                </a:solidFill>
              </a:rPr>
              <a:t>Delphi </a:t>
            </a:r>
            <a:r>
              <a:rPr lang="en-AU" sz="1400" dirty="0" smtClean="0">
                <a:solidFill>
                  <a:schemeClr val="accent6"/>
                </a:solidFill>
              </a:rPr>
              <a:t>method</a:t>
            </a:r>
          </a:p>
          <a:p>
            <a:pPr marL="0" indent="0" algn="ctr">
              <a:buNone/>
            </a:pPr>
            <a:r>
              <a:rPr lang="en-AU" sz="1400" dirty="0" smtClean="0"/>
              <a:t>Modelling &amp; Simulation</a:t>
            </a:r>
          </a:p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endParaRPr lang="en-AU" sz="1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68856037"/>
              </p:ext>
            </p:extLst>
          </p:nvPr>
        </p:nvGraphicFramePr>
        <p:xfrm>
          <a:off x="246134" y="1016684"/>
          <a:ext cx="4636130" cy="3273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384742" y="1165482"/>
            <a:ext cx="2664296" cy="280831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AU" sz="1200" u="sng" dirty="0"/>
              <a:t>Structured analysis:</a:t>
            </a:r>
            <a:endParaRPr lang="en-AU" sz="1200" dirty="0"/>
          </a:p>
          <a:p>
            <a:pPr marL="0" indent="0">
              <a:buNone/>
            </a:pPr>
            <a:r>
              <a:rPr lang="en-AU" sz="1200" dirty="0"/>
              <a:t>Sorting and clustering</a:t>
            </a:r>
          </a:p>
          <a:p>
            <a:pPr marL="0" indent="0">
              <a:buNone/>
            </a:pPr>
            <a:r>
              <a:rPr lang="en-AU" sz="1200" dirty="0"/>
              <a:t>Ranking, Scoring &amp; Prioritising</a:t>
            </a:r>
          </a:p>
          <a:p>
            <a:pPr marL="0" indent="0">
              <a:buNone/>
            </a:pPr>
            <a:r>
              <a:rPr lang="en-AU" sz="1200" dirty="0" err="1"/>
              <a:t>Starbursting</a:t>
            </a:r>
            <a:endParaRPr lang="en-AU" sz="1200" dirty="0"/>
          </a:p>
          <a:p>
            <a:pPr marL="0" indent="0">
              <a:buNone/>
            </a:pPr>
            <a:r>
              <a:rPr lang="en-AU" sz="1200" dirty="0"/>
              <a:t>Cross-Impact matrix</a:t>
            </a:r>
          </a:p>
          <a:p>
            <a:pPr marL="0" indent="0">
              <a:buNone/>
            </a:pPr>
            <a:r>
              <a:rPr lang="en-AU" sz="1200" dirty="0"/>
              <a:t>Morphological Analysis</a:t>
            </a:r>
          </a:p>
          <a:p>
            <a:pPr marL="0" indent="0">
              <a:buNone/>
            </a:pPr>
            <a:r>
              <a:rPr lang="en-AU" sz="1200" dirty="0"/>
              <a:t>Strawman</a:t>
            </a:r>
          </a:p>
          <a:p>
            <a:pPr marL="0" indent="0">
              <a:buNone/>
            </a:pPr>
            <a:r>
              <a:rPr lang="en-AU" sz="1200" dirty="0"/>
              <a:t>Force field analysis</a:t>
            </a:r>
          </a:p>
          <a:p>
            <a:pPr marL="0" indent="0">
              <a:buNone/>
            </a:pPr>
            <a:r>
              <a:rPr lang="en-AU" sz="1200" dirty="0"/>
              <a:t>SWOT or TOWS analysis</a:t>
            </a:r>
          </a:p>
          <a:p>
            <a:pPr marL="0" indent="0">
              <a:buNone/>
            </a:pPr>
            <a:r>
              <a:rPr lang="en-AU" sz="1200" dirty="0"/>
              <a:t>Impact matrix</a:t>
            </a:r>
          </a:p>
          <a:p>
            <a:pPr marL="0" indent="0">
              <a:buNone/>
            </a:pPr>
            <a:r>
              <a:rPr lang="en-AU" sz="1200" dirty="0"/>
              <a:t>Scenario analysis</a:t>
            </a:r>
          </a:p>
          <a:p>
            <a:pPr marL="0" indent="0">
              <a:buNone/>
            </a:pPr>
            <a:r>
              <a:rPr lang="en-AU" sz="1200" dirty="0"/>
              <a:t>Indicators &amp; validators</a:t>
            </a:r>
          </a:p>
          <a:p>
            <a:pPr marL="0" indent="0">
              <a:buNone/>
            </a:pPr>
            <a:r>
              <a:rPr lang="en-AU" sz="1200" dirty="0"/>
              <a:t>Hypothesis generation</a:t>
            </a:r>
          </a:p>
          <a:p>
            <a:pPr marL="0" indent="0">
              <a:buNone/>
            </a:pPr>
            <a:r>
              <a:rPr lang="en-AU" sz="1200" dirty="0"/>
              <a:t>Diagnostic reasoning</a:t>
            </a:r>
          </a:p>
          <a:p>
            <a:pPr marL="0" indent="0">
              <a:buNone/>
            </a:pPr>
            <a:r>
              <a:rPr lang="en-AU" sz="1200" dirty="0"/>
              <a:t>Analysis of competing </a:t>
            </a:r>
            <a:r>
              <a:rPr lang="en-AU" sz="1200" dirty="0" smtClean="0"/>
              <a:t>hypotheses</a:t>
            </a:r>
            <a:endParaRPr lang="en-AU" sz="1200" dirty="0"/>
          </a:p>
        </p:txBody>
      </p:sp>
      <p:sp>
        <p:nvSpPr>
          <p:cNvPr id="7" name="Rounded Rectangle 6"/>
          <p:cNvSpPr/>
          <p:nvPr/>
        </p:nvSpPr>
        <p:spPr>
          <a:xfrm>
            <a:off x="5592654" y="4065927"/>
            <a:ext cx="2736304" cy="248002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AU" sz="1200" u="sng" dirty="0"/>
              <a:t>Challenge analysis:</a:t>
            </a:r>
            <a:endParaRPr lang="en-AU" sz="1200" dirty="0"/>
          </a:p>
          <a:p>
            <a:pPr marL="0" indent="0">
              <a:buNone/>
            </a:pPr>
            <a:r>
              <a:rPr lang="en-AU" sz="1200" dirty="0"/>
              <a:t>Structured analogies</a:t>
            </a:r>
          </a:p>
          <a:p>
            <a:pPr marL="0" indent="0">
              <a:buNone/>
            </a:pPr>
            <a:r>
              <a:rPr lang="en-AU" sz="1200" dirty="0"/>
              <a:t>Role playing</a:t>
            </a:r>
          </a:p>
          <a:p>
            <a:pPr marL="0" indent="0">
              <a:buNone/>
            </a:pPr>
            <a:r>
              <a:rPr lang="en-AU" sz="1200" dirty="0"/>
              <a:t>Red hat analysis</a:t>
            </a:r>
          </a:p>
          <a:p>
            <a:pPr marL="0" indent="0">
              <a:buNone/>
            </a:pPr>
            <a:r>
              <a:rPr lang="en-AU" sz="1200" dirty="0"/>
              <a:t>Outside-in thinking</a:t>
            </a:r>
          </a:p>
          <a:p>
            <a:pPr marL="0" indent="0">
              <a:buNone/>
            </a:pPr>
            <a:r>
              <a:rPr lang="en-AU" sz="1200" dirty="0"/>
              <a:t>Adversarial collaboration</a:t>
            </a:r>
          </a:p>
          <a:p>
            <a:pPr marL="0" indent="0">
              <a:buNone/>
            </a:pPr>
            <a:r>
              <a:rPr lang="en-AU" sz="1200" dirty="0"/>
              <a:t>Structured debate</a:t>
            </a:r>
          </a:p>
          <a:p>
            <a:pPr marL="0" indent="0">
              <a:buNone/>
            </a:pPr>
            <a:r>
              <a:rPr lang="en-AU" sz="1200" dirty="0"/>
              <a:t>Deception detection</a:t>
            </a:r>
          </a:p>
          <a:p>
            <a:pPr marL="0" indent="0">
              <a:buNone/>
            </a:pPr>
            <a:r>
              <a:rPr lang="en-AU" sz="1200" dirty="0"/>
              <a:t>Red team analysis </a:t>
            </a:r>
          </a:p>
          <a:p>
            <a:pPr marL="0" indent="0">
              <a:buNone/>
            </a:pPr>
            <a:r>
              <a:rPr lang="en-AU" sz="1200" dirty="0" err="1"/>
              <a:t>Premortem</a:t>
            </a:r>
            <a:r>
              <a:rPr lang="en-AU" sz="1200" dirty="0"/>
              <a:t> analysis </a:t>
            </a:r>
          </a:p>
          <a:p>
            <a:pPr marL="0" indent="0">
              <a:buNone/>
            </a:pPr>
            <a:r>
              <a:rPr lang="en-AU" sz="1200" dirty="0">
                <a:solidFill>
                  <a:schemeClr val="tx1"/>
                </a:solidFill>
              </a:rPr>
              <a:t>Structured self-critique </a:t>
            </a:r>
          </a:p>
          <a:p>
            <a:pPr marL="0" indent="0">
              <a:buNone/>
            </a:pPr>
            <a:r>
              <a:rPr lang="en-AU" sz="1200" dirty="0"/>
              <a:t>High impact/low </a:t>
            </a:r>
            <a:r>
              <a:rPr lang="en-AU" sz="1200" dirty="0" smtClean="0"/>
              <a:t>probability analysis</a:t>
            </a:r>
            <a:endParaRPr lang="en-AU" sz="1200" dirty="0"/>
          </a:p>
          <a:p>
            <a:pPr marL="0" indent="0">
              <a:buNone/>
            </a:pPr>
            <a:r>
              <a:rPr lang="en-AU" sz="1200" dirty="0">
                <a:solidFill>
                  <a:schemeClr val="tx1"/>
                </a:solidFill>
              </a:rPr>
              <a:t>Devils </a:t>
            </a:r>
            <a:r>
              <a:rPr lang="en-AU" sz="1200" dirty="0" smtClean="0">
                <a:solidFill>
                  <a:schemeClr val="tx1"/>
                </a:solidFill>
              </a:rPr>
              <a:t>advocacy</a:t>
            </a: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2134" y="4693874"/>
            <a:ext cx="3131840" cy="136815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AU" sz="1200" u="sng" dirty="0"/>
              <a:t>Focussing the context and problem: </a:t>
            </a:r>
            <a:endParaRPr lang="en-AU" sz="1200" dirty="0"/>
          </a:p>
          <a:p>
            <a:pPr marL="0" indent="0">
              <a:buNone/>
            </a:pPr>
            <a:r>
              <a:rPr lang="en-AU" sz="1200" dirty="0"/>
              <a:t>AIMS (Audience, Issue, Message &amp; Storyline) </a:t>
            </a:r>
          </a:p>
          <a:p>
            <a:pPr marL="0" indent="0">
              <a:buNone/>
            </a:pPr>
            <a:r>
              <a:rPr lang="en-AU" sz="1200" dirty="0"/>
              <a:t>Customer Checklist </a:t>
            </a:r>
          </a:p>
          <a:p>
            <a:pPr marL="0" indent="0">
              <a:buNone/>
            </a:pPr>
            <a:r>
              <a:rPr lang="en-AU" sz="1200" dirty="0"/>
              <a:t>Issue Redefinition </a:t>
            </a:r>
          </a:p>
          <a:p>
            <a:pPr marL="0" indent="0">
              <a:buNone/>
            </a:pPr>
            <a:r>
              <a:rPr lang="en-AU" sz="1200" dirty="0"/>
              <a:t>Who, What, where, when, How &amp; why</a:t>
            </a:r>
          </a:p>
          <a:p>
            <a:pPr marL="0" indent="0">
              <a:buNone/>
            </a:pPr>
            <a:r>
              <a:rPr lang="en-AU" sz="1200" dirty="0"/>
              <a:t>Root Cause Analysis – 5 </a:t>
            </a:r>
            <a:r>
              <a:rPr lang="en-AU" sz="1200" dirty="0" smtClean="0"/>
              <a:t>Whys</a:t>
            </a:r>
            <a:endParaRPr lang="en-AU" sz="12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>
                <a:solidFill>
                  <a:schemeClr val="bg1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72659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825" y="485679"/>
            <a:ext cx="8229600" cy="729407"/>
          </a:xfrm>
        </p:spPr>
        <p:txBody>
          <a:bodyPr/>
          <a:lstStyle/>
          <a:p>
            <a:r>
              <a:rPr lang="en-AU" dirty="0" smtClean="0"/>
              <a:t>Step 6 – Thematic Analysis of Solutions</a:t>
            </a:r>
            <a:endParaRPr lang="en-AU" dirty="0"/>
          </a:p>
        </p:txBody>
      </p:sp>
      <p:sp>
        <p:nvSpPr>
          <p:cNvPr id="4" name="5-Point Star 3"/>
          <p:cNvSpPr/>
          <p:nvPr/>
        </p:nvSpPr>
        <p:spPr>
          <a:xfrm>
            <a:off x="2655387" y="1811867"/>
            <a:ext cx="4498945" cy="3234265"/>
          </a:xfrm>
          <a:prstGeom prst="star5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AU" sz="1600" u="sng" dirty="0"/>
              <a:t>Enabling Techniques: </a:t>
            </a:r>
            <a:endParaRPr lang="en-AU" sz="1600" dirty="0"/>
          </a:p>
          <a:p>
            <a:pPr marL="0" indent="0" algn="ctr">
              <a:buNone/>
            </a:pPr>
            <a:r>
              <a:rPr lang="en-AU" sz="1400" dirty="0">
                <a:solidFill>
                  <a:schemeClr val="accent6"/>
                </a:solidFill>
              </a:rPr>
              <a:t>Critical thinking</a:t>
            </a:r>
          </a:p>
          <a:p>
            <a:pPr marL="0" indent="0" algn="ctr">
              <a:buNone/>
            </a:pPr>
            <a:r>
              <a:rPr lang="en-AU" sz="1400" dirty="0"/>
              <a:t>Nominal Group </a:t>
            </a:r>
          </a:p>
          <a:p>
            <a:pPr marL="0" indent="0" algn="ctr">
              <a:buNone/>
            </a:pPr>
            <a:r>
              <a:rPr lang="en-AU" sz="1400" dirty="0"/>
              <a:t>Delphi </a:t>
            </a:r>
            <a:r>
              <a:rPr lang="en-AU" sz="1400" dirty="0" smtClean="0"/>
              <a:t>method</a:t>
            </a:r>
          </a:p>
          <a:p>
            <a:pPr marL="0" indent="0" algn="ctr">
              <a:buNone/>
            </a:pPr>
            <a:r>
              <a:rPr lang="en-AU" sz="1400" dirty="0" smtClean="0"/>
              <a:t>Modelling &amp; Simulation</a:t>
            </a:r>
          </a:p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endParaRPr lang="en-AU" sz="1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20359955"/>
              </p:ext>
            </p:extLst>
          </p:nvPr>
        </p:nvGraphicFramePr>
        <p:xfrm>
          <a:off x="246134" y="1016684"/>
          <a:ext cx="4636130" cy="3273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384742" y="1165482"/>
            <a:ext cx="2664296" cy="280831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AU" sz="1200" u="sng" dirty="0"/>
              <a:t>Structured analysis:</a:t>
            </a:r>
            <a:endParaRPr lang="en-AU" sz="1200" dirty="0"/>
          </a:p>
          <a:p>
            <a:pPr marL="0" indent="0">
              <a:buNone/>
            </a:pPr>
            <a:r>
              <a:rPr lang="en-AU" sz="1200" dirty="0"/>
              <a:t>Sorting and clustering</a:t>
            </a:r>
          </a:p>
          <a:p>
            <a:pPr marL="0" indent="0">
              <a:buNone/>
            </a:pPr>
            <a:r>
              <a:rPr lang="en-AU" sz="1200" dirty="0"/>
              <a:t>Ranking, Scoring &amp; Prioritising</a:t>
            </a:r>
          </a:p>
          <a:p>
            <a:pPr marL="0" indent="0">
              <a:buNone/>
            </a:pPr>
            <a:r>
              <a:rPr lang="en-AU" sz="1200" dirty="0" err="1"/>
              <a:t>Starbursting</a:t>
            </a:r>
            <a:endParaRPr lang="en-AU" sz="1200" dirty="0"/>
          </a:p>
          <a:p>
            <a:pPr marL="0" indent="0">
              <a:buNone/>
            </a:pPr>
            <a:r>
              <a:rPr lang="en-AU" sz="1200" dirty="0"/>
              <a:t>Cross-Impact matrix</a:t>
            </a:r>
          </a:p>
          <a:p>
            <a:pPr marL="0" indent="0">
              <a:buNone/>
            </a:pPr>
            <a:r>
              <a:rPr lang="en-AU" sz="1200" dirty="0"/>
              <a:t>Morphological Analysis</a:t>
            </a:r>
          </a:p>
          <a:p>
            <a:pPr marL="0" indent="0">
              <a:buNone/>
            </a:pPr>
            <a:r>
              <a:rPr lang="en-AU" sz="1200" dirty="0"/>
              <a:t>Strawman</a:t>
            </a:r>
          </a:p>
          <a:p>
            <a:pPr marL="0" indent="0">
              <a:buNone/>
            </a:pPr>
            <a:r>
              <a:rPr lang="en-AU" sz="1200" dirty="0"/>
              <a:t>Force field analysis</a:t>
            </a:r>
          </a:p>
          <a:p>
            <a:pPr marL="0" indent="0">
              <a:buNone/>
            </a:pPr>
            <a:r>
              <a:rPr lang="en-AU" sz="1200" dirty="0"/>
              <a:t>SWOT or TOWS analysis</a:t>
            </a:r>
          </a:p>
          <a:p>
            <a:pPr marL="0" indent="0">
              <a:buNone/>
            </a:pPr>
            <a:r>
              <a:rPr lang="en-AU" sz="1200" dirty="0"/>
              <a:t>Impact matrix</a:t>
            </a:r>
          </a:p>
          <a:p>
            <a:pPr marL="0" indent="0">
              <a:buNone/>
            </a:pPr>
            <a:r>
              <a:rPr lang="en-AU" sz="1200" dirty="0"/>
              <a:t>Scenario analysis</a:t>
            </a:r>
          </a:p>
          <a:p>
            <a:pPr marL="0" indent="0">
              <a:buNone/>
            </a:pPr>
            <a:r>
              <a:rPr lang="en-AU" sz="1200" dirty="0"/>
              <a:t>Indicators &amp; validators</a:t>
            </a:r>
          </a:p>
          <a:p>
            <a:pPr marL="0" indent="0">
              <a:buNone/>
            </a:pPr>
            <a:r>
              <a:rPr lang="en-AU" sz="1200" dirty="0"/>
              <a:t>Hypothesis generation</a:t>
            </a:r>
          </a:p>
          <a:p>
            <a:pPr marL="0" indent="0">
              <a:buNone/>
            </a:pPr>
            <a:r>
              <a:rPr lang="en-AU" sz="1200" dirty="0"/>
              <a:t>Diagnostic reasoning</a:t>
            </a:r>
          </a:p>
          <a:p>
            <a:pPr marL="0" indent="0">
              <a:buNone/>
            </a:pPr>
            <a:r>
              <a:rPr lang="en-AU" sz="1200" dirty="0"/>
              <a:t>Analysis of competing </a:t>
            </a:r>
            <a:r>
              <a:rPr lang="en-AU" sz="1200" dirty="0" smtClean="0"/>
              <a:t>hypotheses</a:t>
            </a:r>
            <a:endParaRPr lang="en-AU" sz="1200" dirty="0"/>
          </a:p>
        </p:txBody>
      </p:sp>
      <p:sp>
        <p:nvSpPr>
          <p:cNvPr id="7" name="Rounded Rectangle 6"/>
          <p:cNvSpPr/>
          <p:nvPr/>
        </p:nvSpPr>
        <p:spPr>
          <a:xfrm>
            <a:off x="5592654" y="4065927"/>
            <a:ext cx="2736304" cy="248002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AU" sz="1200" u="sng" dirty="0"/>
              <a:t>Challenge analysis:</a:t>
            </a:r>
            <a:endParaRPr lang="en-AU" sz="1200" dirty="0"/>
          </a:p>
          <a:p>
            <a:pPr marL="0" indent="0">
              <a:buNone/>
            </a:pPr>
            <a:r>
              <a:rPr lang="en-AU" sz="1200" dirty="0"/>
              <a:t>Structured analogies</a:t>
            </a:r>
          </a:p>
          <a:p>
            <a:pPr marL="0" indent="0">
              <a:buNone/>
            </a:pPr>
            <a:r>
              <a:rPr lang="en-AU" sz="1200" dirty="0"/>
              <a:t>Role playing</a:t>
            </a:r>
          </a:p>
          <a:p>
            <a:pPr marL="0" indent="0">
              <a:buNone/>
            </a:pPr>
            <a:r>
              <a:rPr lang="en-AU" sz="1200" dirty="0"/>
              <a:t>Red hat analysis</a:t>
            </a:r>
          </a:p>
          <a:p>
            <a:pPr marL="0" indent="0">
              <a:buNone/>
            </a:pPr>
            <a:r>
              <a:rPr lang="en-AU" sz="1200" dirty="0"/>
              <a:t>Outside-in thinking</a:t>
            </a:r>
          </a:p>
          <a:p>
            <a:pPr marL="0" indent="0">
              <a:buNone/>
            </a:pPr>
            <a:r>
              <a:rPr lang="en-AU" sz="1200" dirty="0"/>
              <a:t>Adversarial collaboration</a:t>
            </a:r>
          </a:p>
          <a:p>
            <a:pPr marL="0" indent="0">
              <a:buNone/>
            </a:pPr>
            <a:r>
              <a:rPr lang="en-AU" sz="1200" dirty="0"/>
              <a:t>Structured debate</a:t>
            </a:r>
          </a:p>
          <a:p>
            <a:pPr marL="0" indent="0">
              <a:buNone/>
            </a:pPr>
            <a:r>
              <a:rPr lang="en-AU" sz="1200" dirty="0"/>
              <a:t>Deception detection</a:t>
            </a:r>
          </a:p>
          <a:p>
            <a:pPr marL="0" indent="0">
              <a:buNone/>
            </a:pPr>
            <a:r>
              <a:rPr lang="en-AU" sz="1200" dirty="0"/>
              <a:t>Red team analysis </a:t>
            </a:r>
          </a:p>
          <a:p>
            <a:pPr marL="0" indent="0">
              <a:buNone/>
            </a:pPr>
            <a:r>
              <a:rPr lang="en-AU" sz="1200" dirty="0" err="1"/>
              <a:t>Premortem</a:t>
            </a:r>
            <a:r>
              <a:rPr lang="en-AU" sz="1200" dirty="0"/>
              <a:t> analysis </a:t>
            </a:r>
          </a:p>
          <a:p>
            <a:pPr marL="0" indent="0">
              <a:buNone/>
            </a:pPr>
            <a:r>
              <a:rPr lang="en-AU" sz="1200" dirty="0"/>
              <a:t>Structured self-critique </a:t>
            </a:r>
          </a:p>
          <a:p>
            <a:pPr marL="0" indent="0">
              <a:buNone/>
            </a:pPr>
            <a:r>
              <a:rPr lang="en-AU" sz="1200" dirty="0"/>
              <a:t>High impact/low </a:t>
            </a:r>
            <a:r>
              <a:rPr lang="en-AU" sz="1200" dirty="0" smtClean="0"/>
              <a:t>probability analysis</a:t>
            </a:r>
            <a:endParaRPr lang="en-AU" sz="1200" dirty="0"/>
          </a:p>
          <a:p>
            <a:pPr marL="0" indent="0">
              <a:buNone/>
            </a:pPr>
            <a:r>
              <a:rPr lang="en-AU" sz="1200" dirty="0"/>
              <a:t>Devils </a:t>
            </a:r>
            <a:r>
              <a:rPr lang="en-AU" sz="1200" dirty="0" smtClean="0"/>
              <a:t>advocacy</a:t>
            </a:r>
            <a:endParaRPr lang="en-AU" sz="1200" dirty="0"/>
          </a:p>
        </p:txBody>
      </p:sp>
      <p:sp>
        <p:nvSpPr>
          <p:cNvPr id="8" name="Rounded Rectangle 7"/>
          <p:cNvSpPr/>
          <p:nvPr/>
        </p:nvSpPr>
        <p:spPr>
          <a:xfrm>
            <a:off x="912134" y="4693874"/>
            <a:ext cx="3131840" cy="136815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AU" sz="1200" u="sng" dirty="0"/>
              <a:t>Focussing the context and problem: </a:t>
            </a:r>
            <a:endParaRPr lang="en-AU" sz="1200" dirty="0"/>
          </a:p>
          <a:p>
            <a:pPr marL="0" indent="0">
              <a:buNone/>
            </a:pPr>
            <a:r>
              <a:rPr lang="en-AU" sz="1200" dirty="0"/>
              <a:t>AIMS (Audience, Issue, Message &amp; Storyline) </a:t>
            </a:r>
          </a:p>
          <a:p>
            <a:pPr marL="0" indent="0">
              <a:buNone/>
            </a:pPr>
            <a:r>
              <a:rPr lang="en-AU" sz="1200" dirty="0"/>
              <a:t>Customer Checklist </a:t>
            </a:r>
          </a:p>
          <a:p>
            <a:pPr marL="0" indent="0">
              <a:buNone/>
            </a:pPr>
            <a:r>
              <a:rPr lang="en-AU" sz="1200" dirty="0"/>
              <a:t>Issue Redefinition </a:t>
            </a:r>
          </a:p>
          <a:p>
            <a:pPr marL="0" indent="0">
              <a:buNone/>
            </a:pPr>
            <a:r>
              <a:rPr lang="en-AU" sz="1200" dirty="0"/>
              <a:t>Who, What, where, when, How &amp; why</a:t>
            </a:r>
          </a:p>
          <a:p>
            <a:pPr marL="0" indent="0">
              <a:buNone/>
            </a:pPr>
            <a:r>
              <a:rPr lang="en-AU" sz="1200" dirty="0"/>
              <a:t>Root Cause Analysis – 5 </a:t>
            </a:r>
            <a:r>
              <a:rPr lang="en-AU" sz="1200" dirty="0" smtClean="0"/>
              <a:t>Whys</a:t>
            </a:r>
            <a:endParaRPr lang="en-AU" sz="12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>
                <a:solidFill>
                  <a:schemeClr val="bg1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72659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825" y="485679"/>
            <a:ext cx="8229600" cy="729407"/>
          </a:xfrm>
        </p:spPr>
        <p:txBody>
          <a:bodyPr/>
          <a:lstStyle/>
          <a:p>
            <a:r>
              <a:rPr lang="en-AU" dirty="0" smtClean="0"/>
              <a:t>All Techniques Used in Example</a:t>
            </a:r>
            <a:endParaRPr lang="en-AU" dirty="0"/>
          </a:p>
        </p:txBody>
      </p:sp>
      <p:sp>
        <p:nvSpPr>
          <p:cNvPr id="4" name="5-Point Star 3"/>
          <p:cNvSpPr/>
          <p:nvPr/>
        </p:nvSpPr>
        <p:spPr>
          <a:xfrm>
            <a:off x="2655387" y="1811867"/>
            <a:ext cx="4498945" cy="3234265"/>
          </a:xfrm>
          <a:prstGeom prst="star5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AU" sz="1600" u="sng" dirty="0"/>
              <a:t>Enabling Techniques: </a:t>
            </a:r>
            <a:endParaRPr lang="en-AU" sz="1600" dirty="0"/>
          </a:p>
          <a:p>
            <a:pPr marL="0" indent="0" algn="ctr">
              <a:buNone/>
            </a:pPr>
            <a:r>
              <a:rPr lang="en-AU" sz="1400" dirty="0">
                <a:solidFill>
                  <a:schemeClr val="accent6"/>
                </a:solidFill>
              </a:rPr>
              <a:t>Critical thinking</a:t>
            </a:r>
          </a:p>
          <a:p>
            <a:pPr marL="0" indent="0" algn="ctr">
              <a:buNone/>
            </a:pPr>
            <a:r>
              <a:rPr lang="en-AU" sz="1400" dirty="0">
                <a:solidFill>
                  <a:schemeClr val="accent6"/>
                </a:solidFill>
              </a:rPr>
              <a:t>Nominal Group </a:t>
            </a:r>
          </a:p>
          <a:p>
            <a:pPr marL="0" indent="0" algn="ctr">
              <a:buNone/>
            </a:pPr>
            <a:r>
              <a:rPr lang="en-AU" sz="1400" dirty="0">
                <a:solidFill>
                  <a:schemeClr val="accent6"/>
                </a:solidFill>
              </a:rPr>
              <a:t>Delphi </a:t>
            </a:r>
            <a:r>
              <a:rPr lang="en-AU" sz="1400" dirty="0" smtClean="0">
                <a:solidFill>
                  <a:schemeClr val="accent6"/>
                </a:solidFill>
              </a:rPr>
              <a:t>method</a:t>
            </a:r>
          </a:p>
          <a:p>
            <a:pPr marL="0" indent="0" algn="ctr">
              <a:buNone/>
            </a:pPr>
            <a:r>
              <a:rPr lang="en-AU" sz="1400" dirty="0" smtClean="0"/>
              <a:t>Modelling &amp; Simulation</a:t>
            </a:r>
          </a:p>
          <a:p>
            <a:pPr marL="0" indent="0" algn="ctr">
              <a:buNone/>
            </a:pPr>
            <a:endParaRPr lang="en-AU" dirty="0" smtClean="0"/>
          </a:p>
          <a:p>
            <a:pPr marL="0" indent="0" algn="ctr">
              <a:buNone/>
            </a:pPr>
            <a:endParaRPr lang="en-AU" sz="1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23354959"/>
              </p:ext>
            </p:extLst>
          </p:nvPr>
        </p:nvGraphicFramePr>
        <p:xfrm>
          <a:off x="246134" y="1016684"/>
          <a:ext cx="4636130" cy="3273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384742" y="1165482"/>
            <a:ext cx="2664296" cy="280831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AU" sz="1200" u="sng" dirty="0"/>
              <a:t>Structured analysis:</a:t>
            </a:r>
            <a:endParaRPr lang="en-AU" sz="1200" dirty="0"/>
          </a:p>
          <a:p>
            <a:pPr marL="0" indent="0">
              <a:buNone/>
            </a:pPr>
            <a:r>
              <a:rPr lang="en-AU" sz="1200" dirty="0">
                <a:solidFill>
                  <a:schemeClr val="tx1"/>
                </a:solidFill>
              </a:rPr>
              <a:t>Sorting and clustering</a:t>
            </a:r>
          </a:p>
          <a:p>
            <a:pPr marL="0" indent="0">
              <a:buNone/>
            </a:pPr>
            <a:r>
              <a:rPr lang="en-AU" sz="1200" dirty="0"/>
              <a:t>Ranking, Scoring &amp; Prioritising</a:t>
            </a:r>
          </a:p>
          <a:p>
            <a:pPr marL="0" indent="0">
              <a:buNone/>
            </a:pPr>
            <a:r>
              <a:rPr lang="en-AU" sz="1200" dirty="0" err="1"/>
              <a:t>Starbursting</a:t>
            </a:r>
            <a:endParaRPr lang="en-AU" sz="1200" dirty="0"/>
          </a:p>
          <a:p>
            <a:pPr marL="0" indent="0">
              <a:buNone/>
            </a:pPr>
            <a:r>
              <a:rPr lang="en-AU" sz="1200" dirty="0"/>
              <a:t>Cross-Impact matrix</a:t>
            </a:r>
          </a:p>
          <a:p>
            <a:pPr marL="0" indent="0">
              <a:buNone/>
            </a:pPr>
            <a:r>
              <a:rPr lang="en-AU" sz="1200" dirty="0"/>
              <a:t>Morphological Analysis</a:t>
            </a:r>
          </a:p>
          <a:p>
            <a:pPr marL="0" indent="0">
              <a:buNone/>
            </a:pPr>
            <a:r>
              <a:rPr lang="en-AU" sz="1200" dirty="0"/>
              <a:t>Strawman</a:t>
            </a:r>
          </a:p>
          <a:p>
            <a:pPr marL="0" indent="0">
              <a:buNone/>
            </a:pPr>
            <a:r>
              <a:rPr lang="en-AU" sz="1200" dirty="0"/>
              <a:t>Force field analysis</a:t>
            </a:r>
          </a:p>
          <a:p>
            <a:pPr marL="0" indent="0">
              <a:buNone/>
            </a:pPr>
            <a:r>
              <a:rPr lang="en-AU" sz="1200" dirty="0">
                <a:solidFill>
                  <a:schemeClr val="tx1"/>
                </a:solidFill>
              </a:rPr>
              <a:t>SWOT or TOWS analysis</a:t>
            </a:r>
          </a:p>
          <a:p>
            <a:pPr marL="0" indent="0">
              <a:buNone/>
            </a:pPr>
            <a:r>
              <a:rPr lang="en-AU" sz="1200" dirty="0"/>
              <a:t>Impact matrix</a:t>
            </a:r>
          </a:p>
          <a:p>
            <a:pPr marL="0" indent="0">
              <a:buNone/>
            </a:pPr>
            <a:r>
              <a:rPr lang="en-AU" sz="1200" dirty="0">
                <a:solidFill>
                  <a:schemeClr val="tx1"/>
                </a:solidFill>
              </a:rPr>
              <a:t>Scenario analysis</a:t>
            </a:r>
          </a:p>
          <a:p>
            <a:pPr marL="0" indent="0">
              <a:buNone/>
            </a:pPr>
            <a:r>
              <a:rPr lang="en-AU" sz="1200" dirty="0"/>
              <a:t>Indicators &amp; validators</a:t>
            </a:r>
          </a:p>
          <a:p>
            <a:pPr marL="0" indent="0">
              <a:buNone/>
            </a:pPr>
            <a:r>
              <a:rPr lang="en-AU" sz="1200" dirty="0"/>
              <a:t>Hypothesis generation</a:t>
            </a:r>
          </a:p>
          <a:p>
            <a:pPr marL="0" indent="0">
              <a:buNone/>
            </a:pPr>
            <a:r>
              <a:rPr lang="en-AU" sz="1200" dirty="0"/>
              <a:t>Diagnostic reasoning</a:t>
            </a:r>
          </a:p>
          <a:p>
            <a:pPr marL="0" indent="0">
              <a:buNone/>
            </a:pPr>
            <a:r>
              <a:rPr lang="en-AU" sz="1200" dirty="0"/>
              <a:t>Analysis of competing </a:t>
            </a:r>
            <a:r>
              <a:rPr lang="en-AU" sz="1200" dirty="0" smtClean="0"/>
              <a:t>hypotheses</a:t>
            </a:r>
            <a:endParaRPr lang="en-AU" sz="1200" dirty="0"/>
          </a:p>
        </p:txBody>
      </p:sp>
      <p:sp>
        <p:nvSpPr>
          <p:cNvPr id="7" name="Rounded Rectangle 6"/>
          <p:cNvSpPr/>
          <p:nvPr/>
        </p:nvSpPr>
        <p:spPr>
          <a:xfrm>
            <a:off x="5592654" y="4065927"/>
            <a:ext cx="2736304" cy="248002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AU" sz="1200" u="sng" dirty="0"/>
              <a:t>Challenge analysis:</a:t>
            </a:r>
            <a:endParaRPr lang="en-AU" sz="1200" dirty="0"/>
          </a:p>
          <a:p>
            <a:pPr marL="0" indent="0">
              <a:buNone/>
            </a:pPr>
            <a:r>
              <a:rPr lang="en-AU" sz="1200" dirty="0"/>
              <a:t>Structured analogies</a:t>
            </a:r>
          </a:p>
          <a:p>
            <a:pPr marL="0" indent="0">
              <a:buNone/>
            </a:pPr>
            <a:r>
              <a:rPr lang="en-AU" sz="1200" dirty="0"/>
              <a:t>Role playing</a:t>
            </a:r>
          </a:p>
          <a:p>
            <a:pPr marL="0" indent="0">
              <a:buNone/>
            </a:pPr>
            <a:r>
              <a:rPr lang="en-AU" sz="1200" dirty="0"/>
              <a:t>Red hat analysis</a:t>
            </a:r>
          </a:p>
          <a:p>
            <a:pPr marL="0" indent="0">
              <a:buNone/>
            </a:pPr>
            <a:r>
              <a:rPr lang="en-AU" sz="1200" dirty="0"/>
              <a:t>Outside-in thinking</a:t>
            </a:r>
          </a:p>
          <a:p>
            <a:pPr marL="0" indent="0">
              <a:buNone/>
            </a:pPr>
            <a:r>
              <a:rPr lang="en-AU" sz="1200" dirty="0"/>
              <a:t>Adversarial collaboration</a:t>
            </a:r>
          </a:p>
          <a:p>
            <a:pPr marL="0" indent="0">
              <a:buNone/>
            </a:pPr>
            <a:r>
              <a:rPr lang="en-AU" sz="1200" dirty="0">
                <a:solidFill>
                  <a:schemeClr val="tx1"/>
                </a:solidFill>
              </a:rPr>
              <a:t>Structured debate</a:t>
            </a:r>
          </a:p>
          <a:p>
            <a:pPr marL="0" indent="0">
              <a:buNone/>
            </a:pPr>
            <a:r>
              <a:rPr lang="en-AU" sz="1200" dirty="0"/>
              <a:t>Deception detection</a:t>
            </a:r>
          </a:p>
          <a:p>
            <a:pPr marL="0" indent="0">
              <a:buNone/>
            </a:pPr>
            <a:r>
              <a:rPr lang="en-AU" sz="1200" dirty="0"/>
              <a:t>Red team analysis </a:t>
            </a:r>
          </a:p>
          <a:p>
            <a:pPr marL="0" indent="0">
              <a:buNone/>
            </a:pPr>
            <a:r>
              <a:rPr lang="en-AU" sz="1200" dirty="0" err="1"/>
              <a:t>Premortem</a:t>
            </a:r>
            <a:r>
              <a:rPr lang="en-AU" sz="1200" dirty="0"/>
              <a:t> analysis </a:t>
            </a:r>
          </a:p>
          <a:p>
            <a:pPr marL="0" indent="0">
              <a:buNone/>
            </a:pPr>
            <a:r>
              <a:rPr lang="en-AU" sz="1200" dirty="0">
                <a:solidFill>
                  <a:schemeClr val="tx1"/>
                </a:solidFill>
              </a:rPr>
              <a:t>Structured self-critique </a:t>
            </a:r>
          </a:p>
          <a:p>
            <a:pPr marL="0" indent="0">
              <a:buNone/>
            </a:pPr>
            <a:r>
              <a:rPr lang="en-AU" sz="1200" dirty="0"/>
              <a:t>High impact/low </a:t>
            </a:r>
            <a:r>
              <a:rPr lang="en-AU" sz="1200" dirty="0" smtClean="0"/>
              <a:t>probability analysis</a:t>
            </a:r>
            <a:endParaRPr lang="en-AU" sz="1200" dirty="0"/>
          </a:p>
          <a:p>
            <a:pPr marL="0" indent="0">
              <a:buNone/>
            </a:pPr>
            <a:r>
              <a:rPr lang="en-AU" sz="1200" dirty="0">
                <a:solidFill>
                  <a:schemeClr val="tx1"/>
                </a:solidFill>
              </a:rPr>
              <a:t>Devils </a:t>
            </a:r>
            <a:r>
              <a:rPr lang="en-AU" sz="1200" dirty="0" smtClean="0">
                <a:solidFill>
                  <a:schemeClr val="tx1"/>
                </a:solidFill>
              </a:rPr>
              <a:t>advocacy</a:t>
            </a: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2134" y="4693874"/>
            <a:ext cx="3131840" cy="136815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AU" sz="1200" u="sng" dirty="0"/>
              <a:t>Focussing the context and problem: </a:t>
            </a:r>
            <a:endParaRPr lang="en-AU" sz="1200" dirty="0"/>
          </a:p>
          <a:p>
            <a:pPr marL="0" indent="0">
              <a:buNone/>
            </a:pPr>
            <a:r>
              <a:rPr lang="en-AU" sz="1200" dirty="0"/>
              <a:t>AIMS (Audience, Issue, Message &amp; Storyline) </a:t>
            </a:r>
          </a:p>
          <a:p>
            <a:pPr marL="0" indent="0">
              <a:buNone/>
            </a:pPr>
            <a:r>
              <a:rPr lang="en-AU" sz="1200" dirty="0"/>
              <a:t>Customer Checklist </a:t>
            </a:r>
          </a:p>
          <a:p>
            <a:pPr marL="0" indent="0">
              <a:buNone/>
            </a:pPr>
            <a:r>
              <a:rPr lang="en-AU" sz="1200" dirty="0"/>
              <a:t>Issue Redefinition </a:t>
            </a:r>
          </a:p>
          <a:p>
            <a:pPr marL="0" indent="0">
              <a:buNone/>
            </a:pPr>
            <a:r>
              <a:rPr lang="en-AU" sz="1200" dirty="0">
                <a:solidFill>
                  <a:schemeClr val="tx1"/>
                </a:solidFill>
              </a:rPr>
              <a:t>Who, What, where, when, How &amp; why</a:t>
            </a:r>
          </a:p>
          <a:p>
            <a:pPr marL="0" indent="0">
              <a:buNone/>
            </a:pPr>
            <a:r>
              <a:rPr lang="en-AU" sz="1200" dirty="0"/>
              <a:t>Root Cause Analysis – 5 </a:t>
            </a:r>
            <a:r>
              <a:rPr lang="en-AU" sz="1200" dirty="0" smtClean="0"/>
              <a:t>Whys</a:t>
            </a:r>
            <a:endParaRPr lang="en-AU" sz="12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>
                <a:solidFill>
                  <a:schemeClr val="bg1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72659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Questions?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931" y="1222637"/>
            <a:ext cx="403764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58774" y="4276389"/>
            <a:ext cx="8605714" cy="68307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AU" sz="20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987511"/>
              </p:ext>
            </p:extLst>
          </p:nvPr>
        </p:nvGraphicFramePr>
        <p:xfrm>
          <a:off x="722984" y="4358846"/>
          <a:ext cx="5560441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705"/>
                <a:gridCol w="2875024"/>
                <a:gridCol w="1362712"/>
              </a:tblGrid>
              <a:tr h="358764">
                <a:tc>
                  <a:txBody>
                    <a:bodyPr/>
                    <a:lstStyle/>
                    <a:p>
                      <a:pPr algn="ctr"/>
                      <a:r>
                        <a:rPr lang="en-AU" sz="1400" b="0" dirty="0" smtClean="0">
                          <a:solidFill>
                            <a:schemeClr val="tx1"/>
                          </a:solidFill>
                        </a:rPr>
                        <a:t>Patricia Dexter </a:t>
                      </a:r>
                      <a:endParaRPr lang="en-A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b="0" dirty="0" smtClean="0">
                          <a:hlinkClick r:id="rId4"/>
                        </a:rPr>
                        <a:t>patricia.dexter@dsto.defence.gov.au</a:t>
                      </a:r>
                      <a:endParaRPr lang="en-AU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0" dirty="0" smtClean="0">
                          <a:solidFill>
                            <a:sysClr val="windowText" lastClr="000000"/>
                          </a:solidFill>
                        </a:rPr>
                        <a:t>(08) 7389 7907</a:t>
                      </a:r>
                    </a:p>
                    <a:p>
                      <a:pPr algn="ctr"/>
                      <a:endParaRPr lang="en-AU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634410"/>
              </p:ext>
            </p:extLst>
          </p:nvPr>
        </p:nvGraphicFramePr>
        <p:xfrm>
          <a:off x="743649" y="4617926"/>
          <a:ext cx="5560441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705"/>
                <a:gridCol w="2875024"/>
                <a:gridCol w="1362712"/>
              </a:tblGrid>
              <a:tr h="358764">
                <a:tc>
                  <a:txBody>
                    <a:bodyPr/>
                    <a:lstStyle/>
                    <a:p>
                      <a:pPr algn="ctr"/>
                      <a:r>
                        <a:rPr lang="en-AU" sz="1400" b="0" dirty="0" smtClean="0">
                          <a:solidFill>
                            <a:schemeClr val="tx1"/>
                          </a:solidFill>
                        </a:rPr>
                        <a:t>Julia Piotto</a:t>
                      </a:r>
                      <a:endParaRPr lang="en-A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b="0" dirty="0" smtClean="0">
                          <a:hlinkClick r:id="rId4"/>
                        </a:rPr>
                        <a:t>julia.piotto@dsto.defence.gov.au</a:t>
                      </a:r>
                      <a:endParaRPr lang="en-AU" sz="1400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0" dirty="0" smtClean="0">
                          <a:solidFill>
                            <a:sysClr val="windowText" lastClr="000000"/>
                          </a:solidFill>
                        </a:rPr>
                        <a:t>(08) 7389 5736</a:t>
                      </a:r>
                    </a:p>
                    <a:p>
                      <a:pPr algn="ctr"/>
                      <a:endParaRPr lang="en-AU" sz="1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291566"/>
              </p:ext>
            </p:extLst>
          </p:nvPr>
        </p:nvGraphicFramePr>
        <p:xfrm>
          <a:off x="162732" y="5093349"/>
          <a:ext cx="8686800" cy="1320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86800"/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600" dirty="0" err="1" smtClean="0"/>
                        <a:t>Zenko</a:t>
                      </a:r>
                      <a:r>
                        <a:rPr lang="en-AU" sz="1600" dirty="0" smtClean="0"/>
                        <a:t>,</a:t>
                      </a:r>
                      <a:r>
                        <a:rPr lang="en-AU" sz="1600" baseline="0" dirty="0" smtClean="0"/>
                        <a:t> M (2015). </a:t>
                      </a:r>
                      <a:r>
                        <a:rPr lang="en-AU" sz="1600" i="1" baseline="0" dirty="0" smtClean="0"/>
                        <a:t>Red Team: how to succeed by thinking like the enemy. </a:t>
                      </a:r>
                      <a:r>
                        <a:rPr lang="en-AU" sz="1600" i="0" baseline="0" dirty="0" smtClean="0"/>
                        <a:t>Basic Books: New York.</a:t>
                      </a:r>
                      <a:endParaRPr lang="en-A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err="1" smtClean="0"/>
                        <a:t>Pherson</a:t>
                      </a:r>
                      <a:r>
                        <a:rPr lang="en-AU" sz="1600" dirty="0" smtClean="0"/>
                        <a:t>, </a:t>
                      </a:r>
                      <a:r>
                        <a:rPr lang="en-AU" sz="1600" dirty="0" err="1" smtClean="0"/>
                        <a:t>K.H</a:t>
                      </a:r>
                      <a:r>
                        <a:rPr lang="en-AU" sz="1600" dirty="0" smtClean="0"/>
                        <a:t>. &amp; </a:t>
                      </a:r>
                      <a:r>
                        <a:rPr lang="en-AU" sz="1600" dirty="0" err="1" smtClean="0"/>
                        <a:t>Pherson</a:t>
                      </a:r>
                      <a:r>
                        <a:rPr lang="en-AU" sz="1600" dirty="0" smtClean="0"/>
                        <a:t>, </a:t>
                      </a:r>
                      <a:r>
                        <a:rPr lang="en-AU" sz="1600" dirty="0" err="1" smtClean="0"/>
                        <a:t>R.H</a:t>
                      </a:r>
                      <a:r>
                        <a:rPr lang="en-AU" sz="1600" dirty="0" smtClean="0"/>
                        <a:t>. (2013). </a:t>
                      </a:r>
                      <a:r>
                        <a:rPr lang="en-AU" sz="1600" i="1" dirty="0" smtClean="0"/>
                        <a:t>Critical</a:t>
                      </a:r>
                      <a:r>
                        <a:rPr lang="en-AU" sz="1600" i="1" baseline="0" dirty="0" smtClean="0"/>
                        <a:t> Thinking for Strategic Intelligence</a:t>
                      </a:r>
                      <a:r>
                        <a:rPr lang="en-AU" sz="1600" i="0" baseline="0" dirty="0" smtClean="0"/>
                        <a:t>. SAGE Press</a:t>
                      </a:r>
                      <a:endParaRPr lang="en-A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1600" dirty="0" err="1" smtClean="0"/>
                        <a:t>Heuer</a:t>
                      </a:r>
                      <a:r>
                        <a:rPr lang="en-AU" sz="1600" dirty="0" smtClean="0"/>
                        <a:t>, R.J. Jr &amp;</a:t>
                      </a:r>
                      <a:r>
                        <a:rPr lang="en-AU" sz="1600" baseline="0" dirty="0" smtClean="0"/>
                        <a:t> </a:t>
                      </a:r>
                      <a:r>
                        <a:rPr lang="en-AU" sz="1600" baseline="0" dirty="0" err="1" smtClean="0"/>
                        <a:t>Pherson</a:t>
                      </a:r>
                      <a:r>
                        <a:rPr lang="en-AU" sz="1600" baseline="0" dirty="0" smtClean="0"/>
                        <a:t>, </a:t>
                      </a:r>
                      <a:r>
                        <a:rPr lang="en-AU" sz="1600" baseline="0" dirty="0" err="1" smtClean="0"/>
                        <a:t>R.H</a:t>
                      </a:r>
                      <a:r>
                        <a:rPr lang="en-AU" sz="1600" baseline="0" dirty="0" smtClean="0"/>
                        <a:t>. (2015). </a:t>
                      </a:r>
                      <a:r>
                        <a:rPr lang="en-AU" sz="1600" i="1" baseline="0" dirty="0" smtClean="0"/>
                        <a:t>Structured Analytical Techniques for Intelligence Analysis.</a:t>
                      </a:r>
                      <a:r>
                        <a:rPr lang="en-AU" sz="1600" i="0" baseline="0" dirty="0" smtClean="0"/>
                        <a:t> 2</a:t>
                      </a:r>
                      <a:r>
                        <a:rPr lang="en-AU" sz="1600" i="0" baseline="30000" dirty="0" smtClean="0"/>
                        <a:t>nd</a:t>
                      </a:r>
                      <a:r>
                        <a:rPr lang="en-AU" sz="1600" i="0" baseline="0" dirty="0" smtClean="0"/>
                        <a:t> Edition. SAGE Press</a:t>
                      </a:r>
                      <a:endParaRPr lang="en-A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514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Biases &amp; Heuristics</a:t>
            </a:r>
            <a:endParaRPr lang="en-AU" dirty="0"/>
          </a:p>
        </p:txBody>
      </p:sp>
      <p:sp>
        <p:nvSpPr>
          <p:cNvPr id="5" name="Oval 4"/>
          <p:cNvSpPr/>
          <p:nvPr/>
        </p:nvSpPr>
        <p:spPr>
          <a:xfrm>
            <a:off x="1839634" y="1714861"/>
            <a:ext cx="2088232" cy="2088232"/>
          </a:xfrm>
          <a:prstGeom prst="ellipse">
            <a:avLst/>
          </a:prstGeom>
          <a:gradFill flip="none" rotWithShape="1"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5400000" scaled="1"/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Cognitive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heuristics</a:t>
            </a:r>
          </a:p>
        </p:txBody>
      </p:sp>
      <p:sp>
        <p:nvSpPr>
          <p:cNvPr id="6" name="Oval 5"/>
          <p:cNvSpPr/>
          <p:nvPr/>
        </p:nvSpPr>
        <p:spPr>
          <a:xfrm>
            <a:off x="3565857" y="1700808"/>
            <a:ext cx="2088232" cy="2088232"/>
          </a:xfrm>
          <a:prstGeom prst="ellipse">
            <a:avLst/>
          </a:prstGeom>
          <a:gradFill flip="none" rotWithShape="1">
            <a:gsLst>
              <a:gs pos="0">
                <a:srgbClr val="C0504D">
                  <a:lumMod val="75000"/>
                  <a:tint val="66000"/>
                  <a:satMod val="160000"/>
                </a:srgbClr>
              </a:gs>
              <a:gs pos="50000">
                <a:srgbClr val="C0504D">
                  <a:lumMod val="75000"/>
                  <a:tint val="44500"/>
                  <a:satMod val="160000"/>
                </a:srgbClr>
              </a:gs>
              <a:gs pos="100000">
                <a:srgbClr val="C0504D">
                  <a:lumMod val="75000"/>
                  <a:tint val="23500"/>
                  <a:satMod val="160000"/>
                </a:srgbClr>
              </a:gs>
            </a:gsLst>
            <a:lin ang="5400000" scaled="1"/>
            <a:tileRect/>
          </a:gradFill>
          <a:ln w="25400" cap="flat" cmpd="sng" algn="ctr">
            <a:solidFill>
              <a:srgbClr val="C0504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Behavioural &amp; Decision making Biases</a:t>
            </a:r>
          </a:p>
        </p:txBody>
      </p:sp>
      <p:sp>
        <p:nvSpPr>
          <p:cNvPr id="7" name="Oval 6"/>
          <p:cNvSpPr/>
          <p:nvPr/>
        </p:nvSpPr>
        <p:spPr>
          <a:xfrm>
            <a:off x="4141921" y="3356992"/>
            <a:ext cx="2088232" cy="2088232"/>
          </a:xfrm>
          <a:prstGeom prst="ellipse">
            <a:avLst/>
          </a:prstGeom>
          <a:gradFill flip="none" rotWithShape="1">
            <a:gsLst>
              <a:gs pos="0">
                <a:srgbClr val="9BBB59">
                  <a:lumMod val="75000"/>
                  <a:tint val="66000"/>
                  <a:satMod val="160000"/>
                </a:srgbClr>
              </a:gs>
              <a:gs pos="50000">
                <a:srgbClr val="9BBB59">
                  <a:lumMod val="75000"/>
                  <a:tint val="44500"/>
                  <a:satMod val="160000"/>
                </a:srgbClr>
              </a:gs>
              <a:gs pos="100000">
                <a:srgbClr val="9BBB59">
                  <a:lumMod val="75000"/>
                  <a:tint val="23500"/>
                  <a:satMod val="160000"/>
                </a:srgbClr>
              </a:gs>
            </a:gsLst>
            <a:lin ang="5400000" scaled="1"/>
            <a:tileRect/>
          </a:gradFill>
          <a:ln w="25400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Probability &amp; Belief biases</a:t>
            </a:r>
          </a:p>
        </p:txBody>
      </p:sp>
      <p:sp>
        <p:nvSpPr>
          <p:cNvPr id="8" name="Oval 7"/>
          <p:cNvSpPr/>
          <p:nvPr/>
        </p:nvSpPr>
        <p:spPr>
          <a:xfrm>
            <a:off x="2537521" y="4077072"/>
            <a:ext cx="2088232" cy="2088232"/>
          </a:xfrm>
          <a:prstGeom prst="ellipse">
            <a:avLst/>
          </a:prstGeom>
          <a:gradFill flip="none" rotWithShape="1">
            <a:gsLst>
              <a:gs pos="0">
                <a:srgbClr val="8064A2">
                  <a:lumMod val="75000"/>
                  <a:tint val="66000"/>
                  <a:satMod val="160000"/>
                </a:srgbClr>
              </a:gs>
              <a:gs pos="50000">
                <a:srgbClr val="8064A2">
                  <a:lumMod val="75000"/>
                  <a:tint val="44500"/>
                  <a:satMod val="160000"/>
                </a:srgbClr>
              </a:gs>
              <a:gs pos="100000">
                <a:srgbClr val="8064A2">
                  <a:lumMod val="75000"/>
                  <a:tint val="23500"/>
                  <a:satMod val="160000"/>
                </a:srgbClr>
              </a:gs>
            </a:gsLst>
            <a:lin ang="5400000" scaled="1"/>
            <a:tileRect/>
          </a:gradFill>
          <a:ln w="25400" cap="flat" cmpd="sng" algn="ctr">
            <a:solidFill>
              <a:srgbClr val="8064A2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Social biases</a:t>
            </a:r>
          </a:p>
        </p:txBody>
      </p:sp>
      <p:sp>
        <p:nvSpPr>
          <p:cNvPr id="9" name="Oval 8"/>
          <p:cNvSpPr/>
          <p:nvPr/>
        </p:nvSpPr>
        <p:spPr>
          <a:xfrm>
            <a:off x="1045577" y="3248980"/>
            <a:ext cx="2088232" cy="2088232"/>
          </a:xfrm>
          <a:prstGeom prst="ellipse">
            <a:avLst/>
          </a:prstGeom>
          <a:gradFill flip="none" rotWithShape="1">
            <a:gsLst>
              <a:gs pos="0">
                <a:srgbClr val="F79646">
                  <a:tint val="66000"/>
                  <a:satMod val="160000"/>
                </a:srgbClr>
              </a:gs>
              <a:gs pos="50000">
                <a:srgbClr val="F79646">
                  <a:tint val="44500"/>
                  <a:satMod val="160000"/>
                </a:srgbClr>
              </a:gs>
              <a:gs pos="100000">
                <a:srgbClr val="F79646">
                  <a:tint val="23500"/>
                  <a:satMod val="160000"/>
                </a:srgbClr>
              </a:gs>
            </a:gsLst>
            <a:lin ang="5400000" scaled="1"/>
            <a:tileRect/>
          </a:gra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Memory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biases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2537521" y="2924944"/>
            <a:ext cx="2301798" cy="1910925"/>
          </a:xfrm>
          <a:prstGeom prst="irregularSeal1">
            <a:avLst/>
          </a:prstGeom>
          <a:solidFill>
            <a:srgbClr val="00B05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Techniques</a:t>
            </a:r>
          </a:p>
        </p:txBody>
      </p:sp>
      <p:sp>
        <p:nvSpPr>
          <p:cNvPr id="11" name="Lightning Bolt 10"/>
          <p:cNvSpPr/>
          <p:nvPr/>
        </p:nvSpPr>
        <p:spPr>
          <a:xfrm rot="5400000">
            <a:off x="5654089" y="1304764"/>
            <a:ext cx="1152128" cy="3816424"/>
          </a:xfrm>
          <a:prstGeom prst="lightningBolt">
            <a:avLst/>
          </a:prstGeom>
          <a:solidFill>
            <a:srgbClr val="FFC00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8145" y="2636912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Multi method techniques provide bias mitigation strategies</a:t>
            </a:r>
            <a:endParaRPr lang="en-AU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1285" y="193042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800"/>
              </a:spcBef>
            </a:pPr>
            <a:r>
              <a:rPr lang="en-AU" sz="1400" dirty="0"/>
              <a:t>“Mental shortcuts” or rules of thumb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0068" y="1054477"/>
            <a:ext cx="89746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eaLnBrk="0" hangingPunct="0">
              <a:spcBef>
                <a:spcPts val="1800"/>
              </a:spcBef>
            </a:pP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altLang="en-US" sz="1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lead to false assumptions</a:t>
            </a:r>
            <a:r>
              <a:rPr lang="en-A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may have a 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detrimental effect on judgements and decisions</a:t>
            </a:r>
            <a:endParaRPr lang="en-AU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36391" y="4685351"/>
            <a:ext cx="27483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/>
              <a:t>There are </a:t>
            </a:r>
            <a:r>
              <a:rPr lang="en-AU" sz="1400" u="sng" dirty="0"/>
              <a:t>many</a:t>
            </a:r>
            <a:r>
              <a:rPr lang="en-AU" sz="1400" dirty="0"/>
              <a:t> (over 180), not just in the field of Psychology</a:t>
            </a:r>
          </a:p>
        </p:txBody>
      </p:sp>
    </p:spTree>
    <p:extLst>
      <p:ext uri="{BB962C8B-B14F-4D97-AF65-F5344CB8AC3E}">
        <p14:creationId xmlns:p14="http://schemas.microsoft.com/office/powerpoint/2010/main" val="135843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Red Teaming</a:t>
            </a:r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8774" y="1052736"/>
            <a:ext cx="8605714" cy="525658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Font typeface="Arial" charset="0"/>
              <a:buNone/>
            </a:pPr>
            <a:r>
              <a:rPr lang="en-AU" sz="1600" i="1" dirty="0" smtClean="0"/>
              <a:t>Red Teaming is now considered much more broadly than where it came from.</a:t>
            </a:r>
          </a:p>
          <a:p>
            <a:pPr lvl="1" indent="0">
              <a:buFont typeface="Arial" charset="0"/>
              <a:buNone/>
            </a:pPr>
            <a:r>
              <a:rPr lang="en-AU" sz="1600" i="1" dirty="0" smtClean="0"/>
              <a:t>		</a:t>
            </a:r>
            <a:r>
              <a:rPr lang="en-AU" sz="1800" dirty="0" smtClean="0"/>
              <a:t>We use the following functional definition : 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AU" sz="2400" b="1" i="1" dirty="0"/>
              <a:t>Any activity that analyses plans, processes, systems or equipment by using one or more alternate – typically adversarial - perspectives</a:t>
            </a:r>
            <a:r>
              <a:rPr lang="en-AU" sz="2400" b="1" i="1" dirty="0" smtClean="0"/>
              <a:t>.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sz="1800" dirty="0" smtClean="0"/>
              <a:t>This encompasses everything from </a:t>
            </a:r>
            <a:r>
              <a:rPr lang="en-AU" sz="1800" dirty="0" err="1" smtClean="0"/>
              <a:t>wargaming</a:t>
            </a:r>
            <a:r>
              <a:rPr lang="en-AU" sz="1800" dirty="0" smtClean="0"/>
              <a:t> and field exercises, through the cyber domain and into the analytical activities for policy and concepts. (group discussion exercises or individual analysis). </a:t>
            </a:r>
          </a:p>
          <a:p>
            <a:pPr marL="0" indent="0">
              <a:buNone/>
            </a:pPr>
            <a:endParaRPr lang="en-AU" sz="1800" dirty="0" smtClean="0"/>
          </a:p>
          <a:p>
            <a:pPr marL="0" lvl="0" indent="0">
              <a:buNone/>
            </a:pPr>
            <a:r>
              <a:rPr lang="en-AU" sz="1800" dirty="0"/>
              <a:t>Red teaming </a:t>
            </a:r>
            <a:r>
              <a:rPr lang="en-AU" sz="1800" dirty="0" smtClean="0"/>
              <a:t>formally exists </a:t>
            </a:r>
            <a:r>
              <a:rPr lang="en-AU" sz="1800" dirty="0"/>
              <a:t>in military, national security, intelligence, strategy, law enforcement, business, IT, finance &amp; economics</a:t>
            </a:r>
          </a:p>
          <a:p>
            <a:pPr marL="0" indent="0">
              <a:buNone/>
            </a:pP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62676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450468"/>
            <a:ext cx="8229600" cy="722757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Varieties of Red </a:t>
            </a:r>
            <a:r>
              <a:rPr lang="en-AU" dirty="0" smtClean="0"/>
              <a:t>Teaming</a:t>
            </a:r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>
                <a:solidFill>
                  <a:schemeClr val="bg1"/>
                </a:solidFill>
              </a:rPr>
              <a:t>UNCLASSIFIED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3591" y="4876086"/>
            <a:ext cx="19530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/>
              <a:t>NB: combinations of activity types are also possible</a:t>
            </a:r>
            <a:endParaRPr lang="en-AU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" y="686077"/>
            <a:ext cx="8016875" cy="600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03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Red Team?</a:t>
            </a:r>
            <a:endParaRPr 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 smtClean="0">
                <a:solidFill>
                  <a:schemeClr val="bg1"/>
                </a:solidFill>
              </a:rPr>
              <a:t>UNCLASSIFIED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636" y="1469252"/>
            <a:ext cx="8895425" cy="368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AU" dirty="0">
                <a:latin typeface="+mn-lt"/>
              </a:rPr>
              <a:t>Expose faulty assumptions / decisions</a:t>
            </a:r>
          </a:p>
          <a:p>
            <a:pPr marL="2857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AU" dirty="0">
                <a:latin typeface="+mn-lt"/>
              </a:rPr>
              <a:t>Challenge traditional or conventional thinking</a:t>
            </a:r>
          </a:p>
          <a:p>
            <a:pPr marL="2857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AU" dirty="0">
                <a:latin typeface="+mn-lt"/>
              </a:rPr>
              <a:t>Minimise biases / heuristics leading to poor judgement</a:t>
            </a:r>
          </a:p>
          <a:p>
            <a:pPr marL="285750" indent="-285750" defTabSz="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AU" dirty="0">
                <a:latin typeface="+mn-lt"/>
              </a:rPr>
              <a:t>Test &amp; proactively challenge a system / process / decision etc.</a:t>
            </a:r>
          </a:p>
          <a:p>
            <a:pPr defTabSz="457200" eaLnBrk="0" hangingPunct="0">
              <a:spcBef>
                <a:spcPct val="20000"/>
              </a:spcBef>
            </a:pPr>
            <a:endParaRPr lang="en-AU" sz="2800" dirty="0">
              <a:latin typeface="+mn-lt"/>
            </a:endParaRPr>
          </a:p>
          <a:p>
            <a:pPr defTabSz="457200" eaLnBrk="0" hangingPunct="0">
              <a:spcBef>
                <a:spcPct val="20000"/>
              </a:spcBef>
            </a:pPr>
            <a:r>
              <a:rPr lang="en-AU" sz="2800" dirty="0">
                <a:latin typeface="+mn-lt"/>
              </a:rPr>
              <a:t>The ultimate aim is to ensure the decisions and arguments are the most robust they can be with decision makers aware of flaws in their systems. </a:t>
            </a:r>
            <a:endParaRPr lang="en-A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695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“Traditional</a:t>
            </a:r>
            <a:r>
              <a:rPr lang="en-AU" dirty="0" smtClean="0"/>
              <a:t>” </a:t>
            </a:r>
            <a:r>
              <a:rPr lang="en-AU" sz="1400" dirty="0"/>
              <a:t>Field deployment/ exercises, </a:t>
            </a:r>
            <a:r>
              <a:rPr lang="en-AU" sz="1400" dirty="0" err="1"/>
              <a:t>wargaming</a:t>
            </a:r>
            <a:r>
              <a:rPr lang="en-AU" sz="1400" dirty="0"/>
              <a:t>, functional CPX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789162" y="5781587"/>
            <a:ext cx="7704856" cy="57606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Red team</a:t>
            </a:r>
            <a:endParaRPr lang="en-AU" dirty="0"/>
          </a:p>
        </p:txBody>
      </p:sp>
      <p:sp>
        <p:nvSpPr>
          <p:cNvPr id="7" name="Down Arrow 6"/>
          <p:cNvSpPr/>
          <p:nvPr/>
        </p:nvSpPr>
        <p:spPr>
          <a:xfrm rot="12294030">
            <a:off x="2188333" y="3648465"/>
            <a:ext cx="216024" cy="1944216"/>
          </a:xfrm>
          <a:prstGeom prst="downArrow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Down Arrow 7"/>
          <p:cNvSpPr/>
          <p:nvPr/>
        </p:nvSpPr>
        <p:spPr>
          <a:xfrm rot="12294030">
            <a:off x="2554804" y="3860482"/>
            <a:ext cx="216024" cy="1944216"/>
          </a:xfrm>
          <a:prstGeom prst="downArrow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Down Arrow 8"/>
          <p:cNvSpPr/>
          <p:nvPr/>
        </p:nvSpPr>
        <p:spPr>
          <a:xfrm rot="12294030">
            <a:off x="3230231" y="4051846"/>
            <a:ext cx="233321" cy="173593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Down Arrow 9"/>
          <p:cNvSpPr/>
          <p:nvPr/>
        </p:nvSpPr>
        <p:spPr>
          <a:xfrm rot="10800000">
            <a:off x="4243776" y="4142170"/>
            <a:ext cx="216025" cy="154963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Down Arrow 10"/>
          <p:cNvSpPr/>
          <p:nvPr/>
        </p:nvSpPr>
        <p:spPr>
          <a:xfrm rot="9100405">
            <a:off x="5012292" y="4017513"/>
            <a:ext cx="185656" cy="1791782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Down Arrow 11"/>
          <p:cNvSpPr/>
          <p:nvPr/>
        </p:nvSpPr>
        <p:spPr>
          <a:xfrm rot="8831843">
            <a:off x="5741643" y="3912087"/>
            <a:ext cx="216024" cy="1944216"/>
          </a:xfrm>
          <a:prstGeom prst="downArrow">
            <a:avLst/>
          </a:prstGeom>
          <a:solidFill>
            <a:srgbClr val="00CC99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Down Arrow 12"/>
          <p:cNvSpPr/>
          <p:nvPr/>
        </p:nvSpPr>
        <p:spPr>
          <a:xfrm rot="8965701">
            <a:off x="6359068" y="3793948"/>
            <a:ext cx="216024" cy="1944216"/>
          </a:xfrm>
          <a:prstGeom prst="downArrow">
            <a:avLst/>
          </a:prstGeom>
          <a:solidFill>
            <a:srgbClr val="808000"/>
          </a:solidFill>
          <a:ln>
            <a:solidFill>
              <a:srgbClr val="8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Cloud 13"/>
          <p:cNvSpPr/>
          <p:nvPr/>
        </p:nvSpPr>
        <p:spPr>
          <a:xfrm>
            <a:off x="139321" y="4557451"/>
            <a:ext cx="8294078" cy="864096"/>
          </a:xfrm>
          <a:prstGeom prst="cloud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800" dirty="0" smtClean="0">
                <a:solidFill>
                  <a:schemeClr val="tx1"/>
                </a:solidFill>
              </a:rPr>
              <a:t>Active participation as the adversary and/or insertion of unexpected scenarios to challenge  and test the activity and participants.</a:t>
            </a:r>
            <a:endParaRPr lang="en-AU" sz="1800" dirty="0">
              <a:solidFill>
                <a:schemeClr val="tx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09" y="3117291"/>
            <a:ext cx="1707495" cy="122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79" y="1958000"/>
            <a:ext cx="11430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832" y="1821147"/>
            <a:ext cx="1449752" cy="111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/>
          <p:cNvSpPr/>
          <p:nvPr/>
        </p:nvSpPr>
        <p:spPr>
          <a:xfrm>
            <a:off x="3192974" y="2237087"/>
            <a:ext cx="2126005" cy="1330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Blue / allied / actors</a:t>
            </a:r>
            <a:endParaRPr lang="en-AU" dirty="0"/>
          </a:p>
        </p:txBody>
      </p:sp>
      <p:sp>
        <p:nvSpPr>
          <p:cNvPr id="19" name="TextBox 18"/>
          <p:cNvSpPr txBox="1"/>
          <p:nvPr/>
        </p:nvSpPr>
        <p:spPr>
          <a:xfrm>
            <a:off x="2155544" y="2860256"/>
            <a:ext cx="132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 smtClean="0"/>
              <a:t>Live / Field</a:t>
            </a:r>
            <a:endParaRPr lang="en-AU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5318979" y="2846731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 smtClean="0"/>
              <a:t>Representations</a:t>
            </a:r>
            <a:endParaRPr lang="en-AU" sz="1800" dirty="0"/>
          </a:p>
        </p:txBody>
      </p:sp>
      <p:pic>
        <p:nvPicPr>
          <p:cNvPr id="21" name="Picture 20" descr="jswa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795" y="1697574"/>
            <a:ext cx="1596604" cy="114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Rehearsal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3" t="43408" r="39218" b="8519"/>
          <a:stretch>
            <a:fillRect/>
          </a:stretch>
        </p:blipFill>
        <p:spPr bwMode="auto">
          <a:xfrm>
            <a:off x="5105120" y="1699306"/>
            <a:ext cx="1651211" cy="123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507" y="3010459"/>
            <a:ext cx="1634313" cy="1087561"/>
          </a:xfrm>
          <a:prstGeom prst="rect">
            <a:avLst/>
          </a:prstGeom>
        </p:spPr>
      </p:pic>
      <p:sp>
        <p:nvSpPr>
          <p:cNvPr id="24" name="Can 23"/>
          <p:cNvSpPr/>
          <p:nvPr/>
        </p:nvSpPr>
        <p:spPr>
          <a:xfrm>
            <a:off x="7309526" y="4040821"/>
            <a:ext cx="1584176" cy="161782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Enablers:</a:t>
            </a:r>
          </a:p>
          <a:p>
            <a:pPr algn="ctr"/>
            <a:r>
              <a:rPr lang="en-AU" sz="1400" dirty="0" smtClean="0"/>
              <a:t>Models</a:t>
            </a:r>
            <a:r>
              <a:rPr lang="en-AU" sz="1400" dirty="0"/>
              <a:t>, HIL and CL simulations run with replication using seeds and </a:t>
            </a:r>
            <a:r>
              <a:rPr lang="en-AU" sz="1400" dirty="0" smtClean="0"/>
              <a:t>adjudication </a:t>
            </a:r>
            <a:r>
              <a:rPr lang="en-AU" sz="1400" dirty="0"/>
              <a:t>tools</a:t>
            </a:r>
          </a:p>
          <a:p>
            <a:pPr algn="ctr"/>
            <a:endParaRPr lang="en-AU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508" y="686077"/>
            <a:ext cx="1532280" cy="114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 rot="1335567">
            <a:off x="7232363" y="759020"/>
            <a:ext cx="193888" cy="5585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905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“Non-Traditional” </a:t>
            </a:r>
            <a:r>
              <a:rPr lang="en-AU" dirty="0" smtClean="0"/>
              <a:t>– </a:t>
            </a:r>
            <a:r>
              <a:rPr lang="en-AU" sz="1400" dirty="0" smtClean="0"/>
              <a:t>discussions</a:t>
            </a:r>
            <a:r>
              <a:rPr lang="en-AU" sz="1400" dirty="0" smtClean="0"/>
              <a:t>, tabletop, critical </a:t>
            </a:r>
            <a:r>
              <a:rPr lang="en-AU" sz="1400" dirty="0" smtClean="0"/>
              <a:t>analysis</a:t>
            </a:r>
            <a:endParaRPr lang="en-AU" sz="1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33301"/>
            <a:ext cx="2143125" cy="21431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52736"/>
            <a:ext cx="1905000" cy="24098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204863"/>
            <a:ext cx="2224427" cy="1050424"/>
          </a:xfrm>
          <a:prstGeom prst="rect">
            <a:avLst/>
          </a:prstGeom>
        </p:spPr>
      </p:pic>
      <p:sp>
        <p:nvSpPr>
          <p:cNvPr id="21" name="Right Arrow Callout 20"/>
          <p:cNvSpPr/>
          <p:nvPr/>
        </p:nvSpPr>
        <p:spPr>
          <a:xfrm rot="16200000">
            <a:off x="359532" y="3498565"/>
            <a:ext cx="1368152" cy="1296144"/>
          </a:xfrm>
          <a:prstGeom prst="rightArrowCallou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Ideal &amp; robust evidence based arguments/policies</a:t>
            </a:r>
          </a:p>
        </p:txBody>
      </p:sp>
      <p:sp>
        <p:nvSpPr>
          <p:cNvPr id="22" name="Right Arrow Callout 21"/>
          <p:cNvSpPr/>
          <p:nvPr/>
        </p:nvSpPr>
        <p:spPr>
          <a:xfrm rot="16200000">
            <a:off x="2483768" y="3425194"/>
            <a:ext cx="1368152" cy="1512168"/>
          </a:xfrm>
          <a:prstGeom prst="rightArrowCallou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Minor assumptions/issues are challenged and fail. Bulk of the argument still stands</a:t>
            </a:r>
          </a:p>
        </p:txBody>
      </p:sp>
      <p:sp>
        <p:nvSpPr>
          <p:cNvPr id="23" name="Right Arrow Callout 22"/>
          <p:cNvSpPr/>
          <p:nvPr/>
        </p:nvSpPr>
        <p:spPr>
          <a:xfrm rot="16200000">
            <a:off x="4535996" y="3552349"/>
            <a:ext cx="1368152" cy="1296144"/>
          </a:xfrm>
          <a:prstGeom prst="rightArrowCallou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assumptions don’t hold true </a:t>
            </a:r>
          </a:p>
        </p:txBody>
      </p:sp>
      <p:sp>
        <p:nvSpPr>
          <p:cNvPr id="24" name="Right Arrow Callout 23"/>
          <p:cNvSpPr/>
          <p:nvPr/>
        </p:nvSpPr>
        <p:spPr>
          <a:xfrm rot="16200000">
            <a:off x="6984268" y="3553728"/>
            <a:ext cx="1368152" cy="1296144"/>
          </a:xfrm>
          <a:prstGeom prst="rightArrowCallou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policy/argument /decision no longer holds when key assumptions fail</a:t>
            </a:r>
          </a:p>
        </p:txBody>
      </p:sp>
      <p:sp>
        <p:nvSpPr>
          <p:cNvPr id="25" name="Striped Right Arrow 24"/>
          <p:cNvSpPr/>
          <p:nvPr/>
        </p:nvSpPr>
        <p:spPr>
          <a:xfrm>
            <a:off x="2411759" y="3276426"/>
            <a:ext cx="6264697" cy="440606"/>
          </a:xfrm>
          <a:prstGeom prst="stripedRightArrow">
            <a:avLst/>
          </a:prstGeom>
          <a:solidFill>
            <a:srgbClr val="C0504D">
              <a:lumMod val="75000"/>
            </a:srgbClr>
          </a:solidFill>
          <a:ln w="25400" cap="flat" cmpd="sng" algn="ctr">
            <a:solidFill>
              <a:srgbClr val="C0504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Challenging and testing of arguments based on assumptions</a:t>
            </a:r>
          </a:p>
        </p:txBody>
      </p:sp>
      <p:sp>
        <p:nvSpPr>
          <p:cNvPr id="26" name="Curved Down Arrow 25"/>
          <p:cNvSpPr/>
          <p:nvPr/>
        </p:nvSpPr>
        <p:spPr>
          <a:xfrm rot="10800000">
            <a:off x="870859" y="4890605"/>
            <a:ext cx="7016869" cy="1008112"/>
          </a:xfrm>
          <a:prstGeom prst="curvedDownArrow">
            <a:avLst/>
          </a:prstGeom>
          <a:solidFill>
            <a:srgbClr val="C0504D">
              <a:lumMod val="75000"/>
            </a:srgbClr>
          </a:solidFill>
          <a:ln w="25400" cap="flat" cmpd="sng" algn="ctr">
            <a:solidFill>
              <a:srgbClr val="C0504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22347" y="5898718"/>
            <a:ext cx="6906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AU" sz="1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Take faulty assumptions and flawed arguments and develop sound arguments based on evidence or which withstand challenge.</a:t>
            </a:r>
            <a:endParaRPr lang="en-AU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9" t="6789" r="27490" b="5251"/>
          <a:stretch/>
        </p:blipFill>
        <p:spPr>
          <a:xfrm>
            <a:off x="387058" y="1306532"/>
            <a:ext cx="1470577" cy="1948755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08" y="686077"/>
            <a:ext cx="1535787" cy="115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 rot="19629106">
            <a:off x="8446709" y="766810"/>
            <a:ext cx="220884" cy="5455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96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 – Key assumption check</a:t>
            </a:r>
            <a:endParaRPr lang="en-AU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>
                <a:solidFill>
                  <a:schemeClr val="bg1"/>
                </a:solidFill>
              </a:rPr>
              <a:t>UNCLASSIFIED</a:t>
            </a:r>
          </a:p>
        </p:txBody>
      </p:sp>
      <p:sp>
        <p:nvSpPr>
          <p:cNvPr id="5" name="Oval 4"/>
          <p:cNvSpPr/>
          <p:nvPr/>
        </p:nvSpPr>
        <p:spPr>
          <a:xfrm>
            <a:off x="1917577" y="1850682"/>
            <a:ext cx="2450237" cy="19974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Faulty critical assumption</a:t>
            </a:r>
            <a:endParaRPr lang="en-AU" dirty="0"/>
          </a:p>
        </p:txBody>
      </p:sp>
      <p:sp>
        <p:nvSpPr>
          <p:cNvPr id="6" name="Oval 5"/>
          <p:cNvSpPr/>
          <p:nvPr/>
        </p:nvSpPr>
        <p:spPr>
          <a:xfrm>
            <a:off x="4520214" y="1850682"/>
            <a:ext cx="2450237" cy="19974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Non robust plans</a:t>
            </a:r>
            <a:endParaRPr lang="en-AU" dirty="0"/>
          </a:p>
        </p:txBody>
      </p:sp>
      <p:sp>
        <p:nvSpPr>
          <p:cNvPr id="7" name="Oval 6"/>
          <p:cNvSpPr/>
          <p:nvPr/>
        </p:nvSpPr>
        <p:spPr>
          <a:xfrm>
            <a:off x="1917576" y="4000558"/>
            <a:ext cx="2450237" cy="19974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Assumption challenged and identified</a:t>
            </a:r>
            <a:endParaRPr lang="en-AU" dirty="0"/>
          </a:p>
        </p:txBody>
      </p:sp>
      <p:sp>
        <p:nvSpPr>
          <p:cNvPr id="8" name="Oval 7"/>
          <p:cNvSpPr/>
          <p:nvPr/>
        </p:nvSpPr>
        <p:spPr>
          <a:xfrm>
            <a:off x="4578350" y="4000558"/>
            <a:ext cx="2450237" cy="19974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Decision Makers choice with evidence / awareness</a:t>
            </a:r>
            <a:endParaRPr lang="en-AU" dirty="0"/>
          </a:p>
        </p:txBody>
      </p:sp>
      <p:sp>
        <p:nvSpPr>
          <p:cNvPr id="9" name="Chevron 8"/>
          <p:cNvSpPr/>
          <p:nvPr/>
        </p:nvSpPr>
        <p:spPr>
          <a:xfrm>
            <a:off x="3870664" y="1850682"/>
            <a:ext cx="1003177" cy="1997476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16200000">
            <a:off x="7022238" y="1735272"/>
            <a:ext cx="1539628" cy="2228295"/>
          </a:xfrm>
          <a:prstGeom prst="down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AU" dirty="0" smtClean="0"/>
              <a:t>Failure </a:t>
            </a:r>
            <a:endParaRPr lang="en-AU" dirty="0"/>
          </a:p>
        </p:txBody>
      </p:sp>
      <p:sp>
        <p:nvSpPr>
          <p:cNvPr id="12" name="Explosion 1 11"/>
          <p:cNvSpPr/>
          <p:nvPr/>
        </p:nvSpPr>
        <p:spPr>
          <a:xfrm>
            <a:off x="266330" y="3619234"/>
            <a:ext cx="2246051" cy="3052023"/>
          </a:xfrm>
          <a:prstGeom prst="irregularSeal1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Apply Red Teaming</a:t>
            </a:r>
            <a:endParaRPr lang="en-AU" dirty="0"/>
          </a:p>
        </p:txBody>
      </p:sp>
      <p:sp>
        <p:nvSpPr>
          <p:cNvPr id="13" name="Chevron 12"/>
          <p:cNvSpPr/>
          <p:nvPr/>
        </p:nvSpPr>
        <p:spPr>
          <a:xfrm>
            <a:off x="3872144" y="4080456"/>
            <a:ext cx="1003177" cy="1997476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rot="14100698">
            <a:off x="6782181" y="2966308"/>
            <a:ext cx="1539628" cy="2228295"/>
          </a:xfrm>
          <a:prstGeom prst="down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AU" dirty="0" smtClean="0"/>
              <a:t>Failure </a:t>
            </a:r>
            <a:endParaRPr lang="en-AU" dirty="0"/>
          </a:p>
        </p:txBody>
      </p:sp>
      <p:sp>
        <p:nvSpPr>
          <p:cNvPr id="15" name="Down Arrow 14"/>
          <p:cNvSpPr/>
          <p:nvPr/>
        </p:nvSpPr>
        <p:spPr>
          <a:xfrm rot="17813157">
            <a:off x="6951215" y="4622387"/>
            <a:ext cx="1539628" cy="2228295"/>
          </a:xfrm>
          <a:prstGeom prst="downArrow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AU" dirty="0" smtClean="0"/>
              <a:t>Success  </a:t>
            </a:r>
            <a:endParaRPr lang="en-AU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58774" y="1199968"/>
            <a:ext cx="8605714" cy="68307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000" b="1" dirty="0" smtClean="0"/>
              <a:t>A fundamental questioning technique which should be applied to any problem.</a:t>
            </a:r>
            <a:endParaRPr lang="en-AU" sz="2000" b="1" dirty="0"/>
          </a:p>
        </p:txBody>
      </p:sp>
    </p:spTree>
    <p:extLst>
      <p:ext uri="{BB962C8B-B14F-4D97-AF65-F5344CB8AC3E}">
        <p14:creationId xmlns:p14="http://schemas.microsoft.com/office/powerpoint/2010/main" val="71247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Up Arrow 25"/>
          <p:cNvSpPr/>
          <p:nvPr/>
        </p:nvSpPr>
        <p:spPr>
          <a:xfrm rot="17615465">
            <a:off x="1925098" y="3650351"/>
            <a:ext cx="519384" cy="121079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TextBox 26"/>
          <p:cNvSpPr txBox="1"/>
          <p:nvPr/>
        </p:nvSpPr>
        <p:spPr>
          <a:xfrm>
            <a:off x="830689" y="3781439"/>
            <a:ext cx="2077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 smtClean="0"/>
              <a:t>Red Team + others</a:t>
            </a:r>
            <a:endParaRPr lang="en-AU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Designing and Planning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2184790" y="2232092"/>
            <a:ext cx="4383408" cy="36004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Space to be challenged/questioned/probed</a:t>
            </a:r>
          </a:p>
        </p:txBody>
      </p:sp>
      <p:sp>
        <p:nvSpPr>
          <p:cNvPr id="5" name="Rectangle 4"/>
          <p:cNvSpPr/>
          <p:nvPr/>
        </p:nvSpPr>
        <p:spPr>
          <a:xfrm>
            <a:off x="2521664" y="2880164"/>
            <a:ext cx="3744416" cy="36004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Planning &amp; Tailoring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2521664" y="3591119"/>
            <a:ext cx="3744416" cy="36004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methods</a:t>
            </a:r>
          </a:p>
        </p:txBody>
      </p:sp>
      <p:sp>
        <p:nvSpPr>
          <p:cNvPr id="7" name="Rectangle 6"/>
          <p:cNvSpPr/>
          <p:nvPr/>
        </p:nvSpPr>
        <p:spPr>
          <a:xfrm>
            <a:off x="2551257" y="4320324"/>
            <a:ext cx="3744416" cy="36004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participants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2523207" y="5665247"/>
            <a:ext cx="3744416" cy="36004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outcomes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2413651" y="1117628"/>
            <a:ext cx="3979201" cy="804081"/>
          </a:xfrm>
          <a:prstGeom prst="wedgeRectCallou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Sponsor engagement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Sponsor prepared to challenge and accept outcomes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30682" y="4984657"/>
            <a:ext cx="3744416" cy="36004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Activity/</a:t>
            </a:r>
            <a:r>
              <a:rPr kumimoji="0" lang="en-A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ies</a:t>
            </a:r>
            <a:endParaRPr kumimoji="0" lang="en-AU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56074" y="4225090"/>
            <a:ext cx="1416994" cy="1119607"/>
          </a:xfrm>
          <a:prstGeom prst="ellipse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Individual / team / &amp; Face to face / distributed </a:t>
            </a:r>
            <a:r>
              <a:rPr kumimoji="0" lang="en-AU" sz="1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etc</a:t>
            </a:r>
            <a:endParaRPr kumimoji="0" lang="en-AU" sz="1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167814" y="4225090"/>
            <a:ext cx="1135785" cy="806934"/>
          </a:xfrm>
          <a:prstGeom prst="ellipse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9BBB59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Facilitators &amp; delivery</a:t>
            </a:r>
          </a:p>
        </p:txBody>
      </p:sp>
      <p:sp>
        <p:nvSpPr>
          <p:cNvPr id="13" name="Curved Left Arrow 12"/>
          <p:cNvSpPr/>
          <p:nvPr/>
        </p:nvSpPr>
        <p:spPr>
          <a:xfrm rot="10800000">
            <a:off x="2954273" y="2923449"/>
            <a:ext cx="403016" cy="890976"/>
          </a:xfrm>
          <a:prstGeom prst="curvedLeftArrow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Down Arrow 13"/>
          <p:cNvSpPr/>
          <p:nvPr/>
        </p:nvSpPr>
        <p:spPr>
          <a:xfrm rot="5400000">
            <a:off x="6941799" y="3754153"/>
            <a:ext cx="775828" cy="2052228"/>
          </a:xfrm>
          <a:prstGeom prst="downArrow">
            <a:avLst/>
          </a:prstGeom>
          <a:solidFill>
            <a:srgbClr val="C0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Ground Rules</a:t>
            </a:r>
          </a:p>
        </p:txBody>
      </p:sp>
      <p:sp>
        <p:nvSpPr>
          <p:cNvPr id="15" name="Curved Up Arrow 14"/>
          <p:cNvSpPr/>
          <p:nvPr/>
        </p:nvSpPr>
        <p:spPr>
          <a:xfrm rot="16200000">
            <a:off x="4067435" y="3214726"/>
            <a:ext cx="4650833" cy="670423"/>
          </a:xfrm>
          <a:prstGeom prst="curvedUpArrow">
            <a:avLst/>
          </a:prstGeom>
          <a:solidFill>
            <a:srgbClr val="9BBB59">
              <a:lumMod val="75000"/>
            </a:srgbClr>
          </a:solidFill>
          <a:ln w="25400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entagon 15"/>
          <p:cNvSpPr/>
          <p:nvPr/>
        </p:nvSpPr>
        <p:spPr>
          <a:xfrm rot="5400000">
            <a:off x="4132403" y="2629403"/>
            <a:ext cx="396045" cy="1617649"/>
          </a:xfrm>
          <a:prstGeom prst="homePlat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Curved Left Arrow 16"/>
          <p:cNvSpPr/>
          <p:nvPr/>
        </p:nvSpPr>
        <p:spPr>
          <a:xfrm>
            <a:off x="5324764" y="2992739"/>
            <a:ext cx="403016" cy="890976"/>
          </a:xfrm>
          <a:prstGeom prst="curvedLeftArrow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entagon 17"/>
          <p:cNvSpPr/>
          <p:nvPr/>
        </p:nvSpPr>
        <p:spPr>
          <a:xfrm rot="5400000">
            <a:off x="4132402" y="4752494"/>
            <a:ext cx="396045" cy="1617649"/>
          </a:xfrm>
          <a:prstGeom prst="homePlat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Down Arrow 18"/>
          <p:cNvSpPr/>
          <p:nvPr/>
        </p:nvSpPr>
        <p:spPr>
          <a:xfrm rot="16200000">
            <a:off x="1302340" y="4165267"/>
            <a:ext cx="775828" cy="1331641"/>
          </a:xfrm>
          <a:prstGeom prst="downArrow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vert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Training</a:t>
            </a:r>
          </a:p>
        </p:txBody>
      </p:sp>
      <p:sp>
        <p:nvSpPr>
          <p:cNvPr id="20" name="Cloud 19"/>
          <p:cNvSpPr/>
          <p:nvPr/>
        </p:nvSpPr>
        <p:spPr>
          <a:xfrm>
            <a:off x="5755771" y="3060184"/>
            <a:ext cx="1624854" cy="745299"/>
          </a:xfrm>
          <a:prstGeom prst="cloud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Biases &amp; Heuristics</a:t>
            </a:r>
          </a:p>
        </p:txBody>
      </p:sp>
      <p:sp>
        <p:nvSpPr>
          <p:cNvPr id="21" name="Cloud 20"/>
          <p:cNvSpPr/>
          <p:nvPr/>
        </p:nvSpPr>
        <p:spPr>
          <a:xfrm>
            <a:off x="1559276" y="2507514"/>
            <a:ext cx="1624854" cy="745299"/>
          </a:xfrm>
          <a:prstGeom prst="cloud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Complexity &amp; type</a:t>
            </a:r>
          </a:p>
        </p:txBody>
      </p:sp>
      <p:sp>
        <p:nvSpPr>
          <p:cNvPr id="22" name="Cloud 21"/>
          <p:cNvSpPr/>
          <p:nvPr/>
        </p:nvSpPr>
        <p:spPr>
          <a:xfrm>
            <a:off x="4974340" y="3712701"/>
            <a:ext cx="1624854" cy="745299"/>
          </a:xfrm>
          <a:prstGeom prst="cloud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Resources &amp; Scale</a:t>
            </a:r>
          </a:p>
        </p:txBody>
      </p:sp>
      <p:sp>
        <p:nvSpPr>
          <p:cNvPr id="23" name="Cloud 22"/>
          <p:cNvSpPr/>
          <p:nvPr/>
        </p:nvSpPr>
        <p:spPr>
          <a:xfrm>
            <a:off x="5362624" y="2543569"/>
            <a:ext cx="1422840" cy="568169"/>
          </a:xfrm>
          <a:prstGeom prst="cloud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boundaries</a:t>
            </a:r>
          </a:p>
        </p:txBody>
      </p:sp>
      <p:sp>
        <p:nvSpPr>
          <p:cNvPr id="24" name="Cloud 23"/>
          <p:cNvSpPr/>
          <p:nvPr/>
        </p:nvSpPr>
        <p:spPr>
          <a:xfrm>
            <a:off x="5232506" y="4845047"/>
            <a:ext cx="1377294" cy="592456"/>
          </a:xfrm>
          <a:prstGeom prst="cloud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Collection</a:t>
            </a:r>
          </a:p>
        </p:txBody>
      </p:sp>
      <p:sp>
        <p:nvSpPr>
          <p:cNvPr id="25" name="Cloud 24"/>
          <p:cNvSpPr/>
          <p:nvPr/>
        </p:nvSpPr>
        <p:spPr>
          <a:xfrm>
            <a:off x="1869230" y="5603150"/>
            <a:ext cx="1624854" cy="745299"/>
          </a:xfrm>
          <a:prstGeom prst="cloud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Analysis &amp; Meaning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79425" y="192088"/>
            <a:ext cx="8197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baseline="0" dirty="0">
                <a:solidFill>
                  <a:schemeClr val="bg1"/>
                </a:solidFill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428591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5635</TotalTime>
  <Words>1664</Words>
  <Application>Microsoft Office PowerPoint</Application>
  <PresentationFormat>On-screen Show (4:3)</PresentationFormat>
  <Paragraphs>491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The Use of Red Teaming for Analysis</vt:lpstr>
      <vt:lpstr>Biases &amp; Heuristics</vt:lpstr>
      <vt:lpstr>Red Teaming</vt:lpstr>
      <vt:lpstr>Varieties of Red Teaming</vt:lpstr>
      <vt:lpstr>Why Red Team?</vt:lpstr>
      <vt:lpstr>“Traditional” Field deployment/ exercises, wargaming, functional CPX </vt:lpstr>
      <vt:lpstr>“Non-Traditional” – discussions, tabletop, critical analysis</vt:lpstr>
      <vt:lpstr>Example – Key assumption check</vt:lpstr>
      <vt:lpstr>Designing and Planning</vt:lpstr>
      <vt:lpstr>Tailoring Methods – toolbox development</vt:lpstr>
      <vt:lpstr>Step 1 - Facilitated Discussion</vt:lpstr>
      <vt:lpstr>Step 2 – Multi Stage Thematic Analysis</vt:lpstr>
      <vt:lpstr>Step 3 – Actor, Goal and Causal Analysis</vt:lpstr>
      <vt:lpstr>Step 4 – Options Capture</vt:lpstr>
      <vt:lpstr>Step 5 – Series of Surveys</vt:lpstr>
      <vt:lpstr>Step 6 – Thematic Analysis of Solutions</vt:lpstr>
      <vt:lpstr>All Techniques Used in Example</vt:lpstr>
      <vt:lpstr>Questions?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DSTO Presentation</dc:title>
  <dc:creator>DSTO</dc:creator>
  <cp:lastModifiedBy>Piotto, Julia</cp:lastModifiedBy>
  <cp:revision>277</cp:revision>
  <cp:lastPrinted>2016-11-30T23:35:15Z</cp:lastPrinted>
  <dcterms:created xsi:type="dcterms:W3CDTF">2013-05-22T08:35:32Z</dcterms:created>
  <dcterms:modified xsi:type="dcterms:W3CDTF">2016-12-01T23:01:39Z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AV12808381</vt:lpwstr>
  </property>
  <property fmtid="{D5CDD505-2E9C-101B-9397-08002B2CF9AE}" pid="4" name="Objective-Title">
    <vt:lpwstr>Dexter - Red Teaming 2016 - external benchmarking</vt:lpwstr>
  </property>
  <property fmtid="{D5CDD505-2E9C-101B-9397-08002B2CF9AE}" pid="5" name="Objective-Comment">
    <vt:lpwstr>
    </vt:lpwstr>
  </property>
  <property fmtid="{D5CDD505-2E9C-101B-9397-08002B2CF9AE}" pid="6" name="Objective-CreationStamp">
    <vt:filetime>2016-05-15T23:45:55Z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2016-05-23T01:10:54Z</vt:filetime>
  </property>
  <property fmtid="{D5CDD505-2E9C-101B-9397-08002B2CF9AE}" pid="10" name="Objective-ModificationStamp">
    <vt:filetime>2016-05-23T01:10:55Z</vt:filetime>
  </property>
  <property fmtid="{D5CDD505-2E9C-101B-9397-08002B2CF9AE}" pid="11" name="Objective-Owner">
    <vt:lpwstr>Dexter, Patricia (MRS)(DSTO)</vt:lpwstr>
  </property>
  <property fmtid="{D5CDD505-2E9C-101B-9397-08002B2CF9AE}" pid="12" name="Objective-Path">
    <vt:lpwstr>Objective Global Folder - PROD:Defence Business Units:Defence Science and Technology Group:~ DSTG Implementation Workgroups:JOAD : DSTG Joint Operations &amp; Analysis Division:MSTC Land Capability Analysis:04. STC Organisation and Management Sciences:Red-tea</vt:lpwstr>
  </property>
  <property fmtid="{D5CDD505-2E9C-101B-9397-08002B2CF9AE}" pid="13" name="Objective-Parent">
    <vt:lpwstr>Red-teaming</vt:lpwstr>
  </property>
  <property fmtid="{D5CDD505-2E9C-101B-9397-08002B2CF9AE}" pid="14" name="Objective-State">
    <vt:lpwstr>Published</vt:lpwstr>
  </property>
  <property fmtid="{D5CDD505-2E9C-101B-9397-08002B2CF9AE}" pid="15" name="Objective-Version">
    <vt:lpwstr>9.0</vt:lpwstr>
  </property>
  <property fmtid="{D5CDD505-2E9C-101B-9397-08002B2CF9AE}" pid="16" name="Objective-VersionNumber">
    <vt:i4>10</vt:i4>
  </property>
  <property fmtid="{D5CDD505-2E9C-101B-9397-08002B2CF9AE}" pid="17" name="Objective-VersionComment">
    <vt:lpwstr>
    </vt:lpwstr>
  </property>
  <property fmtid="{D5CDD505-2E9C-101B-9397-08002B2CF9AE}" pid="18" name="Objective-FileNumber">
    <vt:lpwstr>
    </vt:lpwstr>
  </property>
  <property fmtid="{D5CDD505-2E9C-101B-9397-08002B2CF9AE}" pid="19" name="Objective-Classification">
    <vt:lpwstr>[Inherited - Unclassified]</vt:lpwstr>
  </property>
  <property fmtid="{D5CDD505-2E9C-101B-9397-08002B2CF9AE}" pid="20" name="Objective-Caveats">
    <vt:lpwstr>
    </vt:lpwstr>
  </property>
  <property fmtid="{D5CDD505-2E9C-101B-9397-08002B2CF9AE}" pid="21" name="Objective-Document Type [system]">
    <vt:lpwstr>
    </vt:lpwstr>
  </property>
</Properties>
</file>